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657" r:id="rId3"/>
    <p:sldId id="659" r:id="rId4"/>
    <p:sldId id="260" r:id="rId5"/>
    <p:sldId id="271" r:id="rId6"/>
  </p:sldIdLst>
  <p:sldSz cx="6858000" cy="5143500"/>
  <p:notesSz cx="7099300" cy="9385300"/>
  <p:embeddedFontLst>
    <p:embeddedFont>
      <p:font typeface="Berlin Sans FB" panose="020E0602020502020306" pitchFamily="34" charset="0"/>
      <p:regular r:id="rId9"/>
      <p:bold r:id="rId10"/>
    </p:embeddedFont>
    <p:embeddedFont>
      <p:font typeface="Helvetica" panose="020B060402020202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Black" panose="00000A00000000000000" pitchFamily="2" charset="0"/>
      <p:bold r:id="rId19"/>
      <p:boldItalic r:id="rId20"/>
    </p:embeddedFont>
    <p:embeddedFont>
      <p:font typeface="Montserrat SemiBold" panose="00000700000000000000" pitchFamily="2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521CB-0F15-4076-B3A6-A7F9EF55B211}">
  <a:tblStyle styleId="{00A521CB-0F15-4076-B3A6-A7F9EF55B2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6247" autoAdjust="0"/>
  </p:normalViewPr>
  <p:slideViewPr>
    <p:cSldViewPr snapToGrid="0">
      <p:cViewPr varScale="1">
        <p:scale>
          <a:sx n="141" d="100"/>
          <a:sy n="141" d="100"/>
        </p:scale>
        <p:origin x="1542" y="120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22CD0-8171-4B33-BE5C-B7CE21FCF36C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34DDAD8-83E7-422A-89A2-A9AB003F88CE}">
      <dgm:prSet phldrT="[Texto]"/>
      <dgm:spPr/>
      <dgm:t>
        <a:bodyPr/>
        <a:lstStyle/>
        <a:p>
          <a:pPr rtl="0"/>
          <a:endParaRPr lang="es-MX" dirty="0">
            <a:solidFill>
              <a:schemeClr val="tx2">
                <a:lumMod val="50000"/>
              </a:schemeClr>
            </a:solidFill>
          </a:endParaRPr>
        </a:p>
      </dgm:t>
    </dgm:pt>
    <dgm:pt modelId="{0D0E6414-98AB-4520-AB6F-5408FC1B63A1}" type="parTrans" cxnId="{0F0EE3AB-B715-487A-AF1F-1CE990663A62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912F1C52-CBCC-420A-87D2-70C190C87420}" type="sibTrans" cxnId="{0F0EE3AB-B715-487A-AF1F-1CE990663A62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297DE8BA-5F7D-410F-AED0-C363E889D8F0}">
      <dgm:prSet phldrT="[Texto]" custT="1"/>
      <dgm:spPr/>
      <dgm:t>
        <a:bodyPr/>
        <a:lstStyle/>
        <a:p>
          <a:r>
            <a:rPr lang="pt-BR" sz="1100" dirty="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Director General</a:t>
          </a:r>
          <a:endParaRPr lang="es-MX" sz="1100" dirty="0">
            <a:solidFill>
              <a:schemeClr val="tx2">
                <a:lumMod val="50000"/>
              </a:schemeClr>
            </a:solidFill>
          </a:endParaRPr>
        </a:p>
      </dgm:t>
    </dgm:pt>
    <dgm:pt modelId="{FDF03321-E090-4EF5-AF7C-6F852AABFD96}" type="parTrans" cxnId="{ED5EED13-86EB-4A14-B39B-8B40893B0F47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92DEF05A-5BFB-4C41-AF63-BB6AD1B0D494}" type="sibTrans" cxnId="{ED5EED13-86EB-4A14-B39B-8B40893B0F47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086D9152-0DCA-482D-8DF0-5350BE2E2A01}">
      <dgm:prSet phldrT="[Texto]" custT="1"/>
      <dgm:spPr/>
      <dgm:t>
        <a:bodyPr/>
        <a:lstStyle/>
        <a:p>
          <a:r>
            <a:rPr lang="pt-BR" sz="110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Director de Área</a:t>
          </a:r>
          <a:endParaRPr lang="es-MX" sz="1100" dirty="0">
            <a:solidFill>
              <a:schemeClr val="tx2">
                <a:lumMod val="50000"/>
              </a:schemeClr>
            </a:solidFill>
          </a:endParaRPr>
        </a:p>
      </dgm:t>
    </dgm:pt>
    <dgm:pt modelId="{C97D4498-7588-4B97-B320-15A9BA3EFF49}" type="parTrans" cxnId="{07B79025-810B-4975-86CD-19D269DD4527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C3FA38C0-E3FE-4B37-9795-841DEBD44696}" type="sibTrans" cxnId="{07B79025-810B-4975-86CD-19D269DD4527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E2A6AB71-DB18-4550-919B-FEC5A3AD3729}">
      <dgm:prSet phldrT="[Texto]" custT="1"/>
      <dgm:spPr/>
      <dgm:t>
        <a:bodyPr/>
        <a:lstStyle/>
        <a:p>
          <a:r>
            <a:rPr lang="pt-BR" sz="110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Subdirector de Área</a:t>
          </a:r>
          <a:endParaRPr lang="es-MX" sz="1100" dirty="0">
            <a:solidFill>
              <a:schemeClr val="tx2">
                <a:lumMod val="50000"/>
              </a:schemeClr>
            </a:solidFill>
          </a:endParaRPr>
        </a:p>
      </dgm:t>
    </dgm:pt>
    <dgm:pt modelId="{A1A088C5-327E-4DAA-82C8-D06CD66A13D8}" type="parTrans" cxnId="{11AAED09-0219-4034-AE09-EC08EEF909F8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16B3BEA6-5218-4D54-9191-FDB00D8F5EA2}" type="sibTrans" cxnId="{11AAED09-0219-4034-AE09-EC08EEF909F8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F59B5B88-ADD0-475E-BFFA-B0CC4B8F62C3}">
      <dgm:prSet phldrT="[Texto]" custT="1"/>
      <dgm:spPr/>
      <dgm:t>
        <a:bodyPr/>
        <a:lstStyle/>
        <a:p>
          <a:r>
            <a:rPr lang="pt-BR" sz="1100" dirty="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Jefe de Departamento</a:t>
          </a:r>
          <a:endParaRPr lang="es-MX" sz="1100" dirty="0">
            <a:solidFill>
              <a:schemeClr val="tx2">
                <a:lumMod val="50000"/>
              </a:schemeClr>
            </a:solidFill>
          </a:endParaRPr>
        </a:p>
      </dgm:t>
    </dgm:pt>
    <dgm:pt modelId="{21597F60-5514-49AD-AAAE-CB647797C1AF}" type="parTrans" cxnId="{8F41274C-A2FE-4E36-ADD1-1340522BA4E7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B04F13C5-F23A-486E-B0AE-A239CE54BFDC}" type="sibTrans" cxnId="{8F41274C-A2FE-4E36-ADD1-1340522BA4E7}">
      <dgm:prSet/>
      <dgm:spPr/>
      <dgm:t>
        <a:bodyPr/>
        <a:lstStyle/>
        <a:p>
          <a:endParaRPr lang="es-MX">
            <a:solidFill>
              <a:schemeClr val="tx2">
                <a:lumMod val="50000"/>
              </a:schemeClr>
            </a:solidFill>
          </a:endParaRPr>
        </a:p>
      </dgm:t>
    </dgm:pt>
    <dgm:pt modelId="{35AA41D5-EBAE-46CC-AAFF-FFD6DCF28732}" type="pres">
      <dgm:prSet presAssocID="{77D22CD0-8171-4B33-BE5C-B7CE21FCF36C}" presName="vert0" presStyleCnt="0">
        <dgm:presLayoutVars>
          <dgm:dir/>
          <dgm:animOne val="branch"/>
          <dgm:animLvl val="lvl"/>
        </dgm:presLayoutVars>
      </dgm:prSet>
      <dgm:spPr/>
    </dgm:pt>
    <dgm:pt modelId="{B9CD4CFA-CFBC-4D08-BBD3-D3C3FB08B225}" type="pres">
      <dgm:prSet presAssocID="{934DDAD8-83E7-422A-89A2-A9AB003F88CE}" presName="thickLine" presStyleLbl="alignNode1" presStyleIdx="0" presStyleCnt="1"/>
      <dgm:spPr/>
    </dgm:pt>
    <dgm:pt modelId="{6A09E1F1-3C78-465A-AEA2-EF66FAF27A34}" type="pres">
      <dgm:prSet presAssocID="{934DDAD8-83E7-422A-89A2-A9AB003F88CE}" presName="horz1" presStyleCnt="0"/>
      <dgm:spPr/>
    </dgm:pt>
    <dgm:pt modelId="{8E76CDA0-B45F-4D08-A24B-522F11481E84}" type="pres">
      <dgm:prSet presAssocID="{934DDAD8-83E7-422A-89A2-A9AB003F88CE}" presName="tx1" presStyleLbl="revTx" presStyleIdx="0" presStyleCnt="5"/>
      <dgm:spPr/>
    </dgm:pt>
    <dgm:pt modelId="{5DB9AA5E-B4C0-4A3A-89C2-ACDA2C5FE2A4}" type="pres">
      <dgm:prSet presAssocID="{934DDAD8-83E7-422A-89A2-A9AB003F88CE}" presName="vert1" presStyleCnt="0"/>
      <dgm:spPr/>
    </dgm:pt>
    <dgm:pt modelId="{281603DC-131A-4642-8374-BB9F4C51D056}" type="pres">
      <dgm:prSet presAssocID="{297DE8BA-5F7D-410F-AED0-C363E889D8F0}" presName="vertSpace2a" presStyleCnt="0"/>
      <dgm:spPr/>
    </dgm:pt>
    <dgm:pt modelId="{D0EE23D2-2BF0-429D-B972-11F860071DDC}" type="pres">
      <dgm:prSet presAssocID="{297DE8BA-5F7D-410F-AED0-C363E889D8F0}" presName="horz2" presStyleCnt="0"/>
      <dgm:spPr/>
    </dgm:pt>
    <dgm:pt modelId="{70662BC1-8FD6-4C5B-A412-49D318120F87}" type="pres">
      <dgm:prSet presAssocID="{297DE8BA-5F7D-410F-AED0-C363E889D8F0}" presName="horzSpace2" presStyleCnt="0"/>
      <dgm:spPr/>
    </dgm:pt>
    <dgm:pt modelId="{89380735-6654-421A-8B1F-335BF2415965}" type="pres">
      <dgm:prSet presAssocID="{297DE8BA-5F7D-410F-AED0-C363E889D8F0}" presName="tx2" presStyleLbl="revTx" presStyleIdx="1" presStyleCnt="5"/>
      <dgm:spPr/>
    </dgm:pt>
    <dgm:pt modelId="{FCDC353E-D9DA-4572-AF12-5DFA8CA638AD}" type="pres">
      <dgm:prSet presAssocID="{297DE8BA-5F7D-410F-AED0-C363E889D8F0}" presName="vert2" presStyleCnt="0"/>
      <dgm:spPr/>
    </dgm:pt>
    <dgm:pt modelId="{F69CBCE7-4339-431A-8FB1-5B056608D57E}" type="pres">
      <dgm:prSet presAssocID="{297DE8BA-5F7D-410F-AED0-C363E889D8F0}" presName="thinLine2b" presStyleLbl="callout" presStyleIdx="0" presStyleCnt="4"/>
      <dgm:spPr/>
    </dgm:pt>
    <dgm:pt modelId="{66BE02AF-C014-482D-B21E-DD514A3B82C0}" type="pres">
      <dgm:prSet presAssocID="{297DE8BA-5F7D-410F-AED0-C363E889D8F0}" presName="vertSpace2b" presStyleCnt="0"/>
      <dgm:spPr/>
    </dgm:pt>
    <dgm:pt modelId="{12D8F801-3D60-44FF-8ACE-82AC9131C884}" type="pres">
      <dgm:prSet presAssocID="{086D9152-0DCA-482D-8DF0-5350BE2E2A01}" presName="horz2" presStyleCnt="0"/>
      <dgm:spPr/>
    </dgm:pt>
    <dgm:pt modelId="{20DD0851-8A9C-41CD-B00D-BA86A9CBC434}" type="pres">
      <dgm:prSet presAssocID="{086D9152-0DCA-482D-8DF0-5350BE2E2A01}" presName="horzSpace2" presStyleCnt="0"/>
      <dgm:spPr/>
    </dgm:pt>
    <dgm:pt modelId="{7C256067-7DA5-4F14-82B5-B8D3A0E10070}" type="pres">
      <dgm:prSet presAssocID="{086D9152-0DCA-482D-8DF0-5350BE2E2A01}" presName="tx2" presStyleLbl="revTx" presStyleIdx="2" presStyleCnt="5"/>
      <dgm:spPr/>
    </dgm:pt>
    <dgm:pt modelId="{5F72C757-C1DD-4DA7-AA98-1E2FEDFC419E}" type="pres">
      <dgm:prSet presAssocID="{086D9152-0DCA-482D-8DF0-5350BE2E2A01}" presName="vert2" presStyleCnt="0"/>
      <dgm:spPr/>
    </dgm:pt>
    <dgm:pt modelId="{8E8E73D6-AC3C-40E9-A73B-A673DCFB44BD}" type="pres">
      <dgm:prSet presAssocID="{086D9152-0DCA-482D-8DF0-5350BE2E2A01}" presName="thinLine2b" presStyleLbl="callout" presStyleIdx="1" presStyleCnt="4"/>
      <dgm:spPr/>
    </dgm:pt>
    <dgm:pt modelId="{F58C31CD-DC01-4EC0-9FE1-402EB55612C4}" type="pres">
      <dgm:prSet presAssocID="{086D9152-0DCA-482D-8DF0-5350BE2E2A01}" presName="vertSpace2b" presStyleCnt="0"/>
      <dgm:spPr/>
    </dgm:pt>
    <dgm:pt modelId="{21674E0E-E3D1-4B20-9D68-1DA52EE11F7D}" type="pres">
      <dgm:prSet presAssocID="{E2A6AB71-DB18-4550-919B-FEC5A3AD3729}" presName="horz2" presStyleCnt="0"/>
      <dgm:spPr/>
    </dgm:pt>
    <dgm:pt modelId="{A31C4336-CF00-4F27-88B7-6077ED5E0BD1}" type="pres">
      <dgm:prSet presAssocID="{E2A6AB71-DB18-4550-919B-FEC5A3AD3729}" presName="horzSpace2" presStyleCnt="0"/>
      <dgm:spPr/>
    </dgm:pt>
    <dgm:pt modelId="{B1DC4FAF-7F36-48E1-B3D9-D626704CDA6C}" type="pres">
      <dgm:prSet presAssocID="{E2A6AB71-DB18-4550-919B-FEC5A3AD3729}" presName="tx2" presStyleLbl="revTx" presStyleIdx="3" presStyleCnt="5"/>
      <dgm:spPr/>
    </dgm:pt>
    <dgm:pt modelId="{36F8B053-D1CB-4CC9-924F-9A9EFFED02AF}" type="pres">
      <dgm:prSet presAssocID="{E2A6AB71-DB18-4550-919B-FEC5A3AD3729}" presName="vert2" presStyleCnt="0"/>
      <dgm:spPr/>
    </dgm:pt>
    <dgm:pt modelId="{6A396B35-1D35-4AC9-99EB-2A1B981ED00E}" type="pres">
      <dgm:prSet presAssocID="{E2A6AB71-DB18-4550-919B-FEC5A3AD3729}" presName="thinLine2b" presStyleLbl="callout" presStyleIdx="2" presStyleCnt="4"/>
      <dgm:spPr/>
    </dgm:pt>
    <dgm:pt modelId="{402DF08E-A7C2-4094-9051-25C30DFA1C2F}" type="pres">
      <dgm:prSet presAssocID="{E2A6AB71-DB18-4550-919B-FEC5A3AD3729}" presName="vertSpace2b" presStyleCnt="0"/>
      <dgm:spPr/>
    </dgm:pt>
    <dgm:pt modelId="{3C0351B4-1706-4614-8196-AEBBFBD7C0AB}" type="pres">
      <dgm:prSet presAssocID="{F59B5B88-ADD0-475E-BFFA-B0CC4B8F62C3}" presName="horz2" presStyleCnt="0"/>
      <dgm:spPr/>
    </dgm:pt>
    <dgm:pt modelId="{8F0F4787-2937-4A94-8997-A7AD70AB4331}" type="pres">
      <dgm:prSet presAssocID="{F59B5B88-ADD0-475E-BFFA-B0CC4B8F62C3}" presName="horzSpace2" presStyleCnt="0"/>
      <dgm:spPr/>
    </dgm:pt>
    <dgm:pt modelId="{03AF13E8-B850-4D34-98FA-BA4879419300}" type="pres">
      <dgm:prSet presAssocID="{F59B5B88-ADD0-475E-BFFA-B0CC4B8F62C3}" presName="tx2" presStyleLbl="revTx" presStyleIdx="4" presStyleCnt="5"/>
      <dgm:spPr/>
    </dgm:pt>
    <dgm:pt modelId="{9786C22F-F9AB-44B4-8F5C-2C561DA05A08}" type="pres">
      <dgm:prSet presAssocID="{F59B5B88-ADD0-475E-BFFA-B0CC4B8F62C3}" presName="vert2" presStyleCnt="0"/>
      <dgm:spPr/>
    </dgm:pt>
    <dgm:pt modelId="{567F36C8-D712-428D-8FC7-AE9EEAB53F17}" type="pres">
      <dgm:prSet presAssocID="{F59B5B88-ADD0-475E-BFFA-B0CC4B8F62C3}" presName="thinLine2b" presStyleLbl="callout" presStyleIdx="3" presStyleCnt="4"/>
      <dgm:spPr/>
    </dgm:pt>
    <dgm:pt modelId="{7F9FC492-2C44-4825-BA86-C3CDE005465D}" type="pres">
      <dgm:prSet presAssocID="{F59B5B88-ADD0-475E-BFFA-B0CC4B8F62C3}" presName="vertSpace2b" presStyleCnt="0"/>
      <dgm:spPr/>
    </dgm:pt>
  </dgm:ptLst>
  <dgm:cxnLst>
    <dgm:cxn modelId="{11AAED09-0219-4034-AE09-EC08EEF909F8}" srcId="{934DDAD8-83E7-422A-89A2-A9AB003F88CE}" destId="{E2A6AB71-DB18-4550-919B-FEC5A3AD3729}" srcOrd="2" destOrd="0" parTransId="{A1A088C5-327E-4DAA-82C8-D06CD66A13D8}" sibTransId="{16B3BEA6-5218-4D54-9191-FDB00D8F5EA2}"/>
    <dgm:cxn modelId="{ED5EED13-86EB-4A14-B39B-8B40893B0F47}" srcId="{934DDAD8-83E7-422A-89A2-A9AB003F88CE}" destId="{297DE8BA-5F7D-410F-AED0-C363E889D8F0}" srcOrd="0" destOrd="0" parTransId="{FDF03321-E090-4EF5-AF7C-6F852AABFD96}" sibTransId="{92DEF05A-5BFB-4C41-AF63-BB6AD1B0D494}"/>
    <dgm:cxn modelId="{07B79025-810B-4975-86CD-19D269DD4527}" srcId="{934DDAD8-83E7-422A-89A2-A9AB003F88CE}" destId="{086D9152-0DCA-482D-8DF0-5350BE2E2A01}" srcOrd="1" destOrd="0" parTransId="{C97D4498-7588-4B97-B320-15A9BA3EFF49}" sibTransId="{C3FA38C0-E3FE-4B37-9795-841DEBD44696}"/>
    <dgm:cxn modelId="{69198130-8CAE-406C-9676-D91548281600}" type="presOf" srcId="{934DDAD8-83E7-422A-89A2-A9AB003F88CE}" destId="{8E76CDA0-B45F-4D08-A24B-522F11481E84}" srcOrd="0" destOrd="0" presId="urn:microsoft.com/office/officeart/2008/layout/LinedList"/>
    <dgm:cxn modelId="{1DA69546-5C1C-4704-AE34-351E84B1BFBA}" type="presOf" srcId="{086D9152-0DCA-482D-8DF0-5350BE2E2A01}" destId="{7C256067-7DA5-4F14-82B5-B8D3A0E10070}" srcOrd="0" destOrd="0" presId="urn:microsoft.com/office/officeart/2008/layout/LinedList"/>
    <dgm:cxn modelId="{8F41274C-A2FE-4E36-ADD1-1340522BA4E7}" srcId="{934DDAD8-83E7-422A-89A2-A9AB003F88CE}" destId="{F59B5B88-ADD0-475E-BFFA-B0CC4B8F62C3}" srcOrd="3" destOrd="0" parTransId="{21597F60-5514-49AD-AAAE-CB647797C1AF}" sibTransId="{B04F13C5-F23A-486E-B0AE-A239CE54BFDC}"/>
    <dgm:cxn modelId="{39050395-9CFB-4308-B43F-2CD177942507}" type="presOf" srcId="{77D22CD0-8171-4B33-BE5C-B7CE21FCF36C}" destId="{35AA41D5-EBAE-46CC-AAFF-FFD6DCF28732}" srcOrd="0" destOrd="0" presId="urn:microsoft.com/office/officeart/2008/layout/LinedList"/>
    <dgm:cxn modelId="{96D10198-978F-4B9A-B86D-A6E0E423C1C2}" type="presOf" srcId="{E2A6AB71-DB18-4550-919B-FEC5A3AD3729}" destId="{B1DC4FAF-7F36-48E1-B3D9-D626704CDA6C}" srcOrd="0" destOrd="0" presId="urn:microsoft.com/office/officeart/2008/layout/LinedList"/>
    <dgm:cxn modelId="{6D5B8899-9AEB-4E1C-952D-A27321278E78}" type="presOf" srcId="{F59B5B88-ADD0-475E-BFFA-B0CC4B8F62C3}" destId="{03AF13E8-B850-4D34-98FA-BA4879419300}" srcOrd="0" destOrd="0" presId="urn:microsoft.com/office/officeart/2008/layout/LinedList"/>
    <dgm:cxn modelId="{55616DA0-5CAA-41D8-A11D-CAC1A4431B71}" type="presOf" srcId="{297DE8BA-5F7D-410F-AED0-C363E889D8F0}" destId="{89380735-6654-421A-8B1F-335BF2415965}" srcOrd="0" destOrd="0" presId="urn:microsoft.com/office/officeart/2008/layout/LinedList"/>
    <dgm:cxn modelId="{0F0EE3AB-B715-487A-AF1F-1CE990663A62}" srcId="{77D22CD0-8171-4B33-BE5C-B7CE21FCF36C}" destId="{934DDAD8-83E7-422A-89A2-A9AB003F88CE}" srcOrd="0" destOrd="0" parTransId="{0D0E6414-98AB-4520-AB6F-5408FC1B63A1}" sibTransId="{912F1C52-CBCC-420A-87D2-70C190C87420}"/>
    <dgm:cxn modelId="{4C6173DF-CDF0-44CC-A5A8-C223895E2967}" type="presParOf" srcId="{35AA41D5-EBAE-46CC-AAFF-FFD6DCF28732}" destId="{B9CD4CFA-CFBC-4D08-BBD3-D3C3FB08B225}" srcOrd="0" destOrd="0" presId="urn:microsoft.com/office/officeart/2008/layout/LinedList"/>
    <dgm:cxn modelId="{E09E943F-9A79-45AF-A35B-CD1A5481C2E0}" type="presParOf" srcId="{35AA41D5-EBAE-46CC-AAFF-FFD6DCF28732}" destId="{6A09E1F1-3C78-465A-AEA2-EF66FAF27A34}" srcOrd="1" destOrd="0" presId="urn:microsoft.com/office/officeart/2008/layout/LinedList"/>
    <dgm:cxn modelId="{9AA5D9A8-FA47-432C-9D47-C4BA1DD38958}" type="presParOf" srcId="{6A09E1F1-3C78-465A-AEA2-EF66FAF27A34}" destId="{8E76CDA0-B45F-4D08-A24B-522F11481E84}" srcOrd="0" destOrd="0" presId="urn:microsoft.com/office/officeart/2008/layout/LinedList"/>
    <dgm:cxn modelId="{640D0CDB-54C7-468C-B8A6-B40D44A1C0F8}" type="presParOf" srcId="{6A09E1F1-3C78-465A-AEA2-EF66FAF27A34}" destId="{5DB9AA5E-B4C0-4A3A-89C2-ACDA2C5FE2A4}" srcOrd="1" destOrd="0" presId="urn:microsoft.com/office/officeart/2008/layout/LinedList"/>
    <dgm:cxn modelId="{211F23F3-211F-43C9-B6B5-1A35496FDFEA}" type="presParOf" srcId="{5DB9AA5E-B4C0-4A3A-89C2-ACDA2C5FE2A4}" destId="{281603DC-131A-4642-8374-BB9F4C51D056}" srcOrd="0" destOrd="0" presId="urn:microsoft.com/office/officeart/2008/layout/LinedList"/>
    <dgm:cxn modelId="{6E8EDB42-328B-41A3-9A51-750A78EB5343}" type="presParOf" srcId="{5DB9AA5E-B4C0-4A3A-89C2-ACDA2C5FE2A4}" destId="{D0EE23D2-2BF0-429D-B972-11F860071DDC}" srcOrd="1" destOrd="0" presId="urn:microsoft.com/office/officeart/2008/layout/LinedList"/>
    <dgm:cxn modelId="{27AE4102-C40E-4A29-8DF3-E399D50F84B3}" type="presParOf" srcId="{D0EE23D2-2BF0-429D-B972-11F860071DDC}" destId="{70662BC1-8FD6-4C5B-A412-49D318120F87}" srcOrd="0" destOrd="0" presId="urn:microsoft.com/office/officeart/2008/layout/LinedList"/>
    <dgm:cxn modelId="{676E593C-DEE9-4CDB-BEDE-9BB8335D78E7}" type="presParOf" srcId="{D0EE23D2-2BF0-429D-B972-11F860071DDC}" destId="{89380735-6654-421A-8B1F-335BF2415965}" srcOrd="1" destOrd="0" presId="urn:microsoft.com/office/officeart/2008/layout/LinedList"/>
    <dgm:cxn modelId="{133C9A35-A757-441A-9B8A-BB6CC825E111}" type="presParOf" srcId="{D0EE23D2-2BF0-429D-B972-11F860071DDC}" destId="{FCDC353E-D9DA-4572-AF12-5DFA8CA638AD}" srcOrd="2" destOrd="0" presId="urn:microsoft.com/office/officeart/2008/layout/LinedList"/>
    <dgm:cxn modelId="{2C2BDCFD-6479-4D83-AAFD-CE06A7EC6D78}" type="presParOf" srcId="{5DB9AA5E-B4C0-4A3A-89C2-ACDA2C5FE2A4}" destId="{F69CBCE7-4339-431A-8FB1-5B056608D57E}" srcOrd="2" destOrd="0" presId="urn:microsoft.com/office/officeart/2008/layout/LinedList"/>
    <dgm:cxn modelId="{7CF8AF01-27CA-471D-86FA-206A4A246A8B}" type="presParOf" srcId="{5DB9AA5E-B4C0-4A3A-89C2-ACDA2C5FE2A4}" destId="{66BE02AF-C014-482D-B21E-DD514A3B82C0}" srcOrd="3" destOrd="0" presId="urn:microsoft.com/office/officeart/2008/layout/LinedList"/>
    <dgm:cxn modelId="{BCD3A605-CD98-4F95-8FEC-6D9496436345}" type="presParOf" srcId="{5DB9AA5E-B4C0-4A3A-89C2-ACDA2C5FE2A4}" destId="{12D8F801-3D60-44FF-8ACE-82AC9131C884}" srcOrd="4" destOrd="0" presId="urn:microsoft.com/office/officeart/2008/layout/LinedList"/>
    <dgm:cxn modelId="{A4F96469-7B73-42E2-9E78-E25A4484BC24}" type="presParOf" srcId="{12D8F801-3D60-44FF-8ACE-82AC9131C884}" destId="{20DD0851-8A9C-41CD-B00D-BA86A9CBC434}" srcOrd="0" destOrd="0" presId="urn:microsoft.com/office/officeart/2008/layout/LinedList"/>
    <dgm:cxn modelId="{6BE0BB20-F8F8-47B1-9E14-D32CD2B57B2E}" type="presParOf" srcId="{12D8F801-3D60-44FF-8ACE-82AC9131C884}" destId="{7C256067-7DA5-4F14-82B5-B8D3A0E10070}" srcOrd="1" destOrd="0" presId="urn:microsoft.com/office/officeart/2008/layout/LinedList"/>
    <dgm:cxn modelId="{DB2E759D-89F6-4C9F-9928-BEE6893104A9}" type="presParOf" srcId="{12D8F801-3D60-44FF-8ACE-82AC9131C884}" destId="{5F72C757-C1DD-4DA7-AA98-1E2FEDFC419E}" srcOrd="2" destOrd="0" presId="urn:microsoft.com/office/officeart/2008/layout/LinedList"/>
    <dgm:cxn modelId="{343E2E34-EEC1-42FD-9136-A450E027509D}" type="presParOf" srcId="{5DB9AA5E-B4C0-4A3A-89C2-ACDA2C5FE2A4}" destId="{8E8E73D6-AC3C-40E9-A73B-A673DCFB44BD}" srcOrd="5" destOrd="0" presId="urn:microsoft.com/office/officeart/2008/layout/LinedList"/>
    <dgm:cxn modelId="{5CCF5CC4-7303-466A-8D28-5C95C97A8F14}" type="presParOf" srcId="{5DB9AA5E-B4C0-4A3A-89C2-ACDA2C5FE2A4}" destId="{F58C31CD-DC01-4EC0-9FE1-402EB55612C4}" srcOrd="6" destOrd="0" presId="urn:microsoft.com/office/officeart/2008/layout/LinedList"/>
    <dgm:cxn modelId="{DD251879-0FD1-40CD-A55B-28020EAB3547}" type="presParOf" srcId="{5DB9AA5E-B4C0-4A3A-89C2-ACDA2C5FE2A4}" destId="{21674E0E-E3D1-4B20-9D68-1DA52EE11F7D}" srcOrd="7" destOrd="0" presId="urn:microsoft.com/office/officeart/2008/layout/LinedList"/>
    <dgm:cxn modelId="{7E01C7A8-3091-40C6-A122-E5AA05D0E232}" type="presParOf" srcId="{21674E0E-E3D1-4B20-9D68-1DA52EE11F7D}" destId="{A31C4336-CF00-4F27-88B7-6077ED5E0BD1}" srcOrd="0" destOrd="0" presId="urn:microsoft.com/office/officeart/2008/layout/LinedList"/>
    <dgm:cxn modelId="{1E3F4CBE-FE17-48BD-A76C-4850FD0B5D10}" type="presParOf" srcId="{21674E0E-E3D1-4B20-9D68-1DA52EE11F7D}" destId="{B1DC4FAF-7F36-48E1-B3D9-D626704CDA6C}" srcOrd="1" destOrd="0" presId="urn:microsoft.com/office/officeart/2008/layout/LinedList"/>
    <dgm:cxn modelId="{5DE2D4B3-DC91-4293-91AE-1994D4E5BA29}" type="presParOf" srcId="{21674E0E-E3D1-4B20-9D68-1DA52EE11F7D}" destId="{36F8B053-D1CB-4CC9-924F-9A9EFFED02AF}" srcOrd="2" destOrd="0" presId="urn:microsoft.com/office/officeart/2008/layout/LinedList"/>
    <dgm:cxn modelId="{BAF7CBF4-557E-45E0-A9EE-124566E2FD28}" type="presParOf" srcId="{5DB9AA5E-B4C0-4A3A-89C2-ACDA2C5FE2A4}" destId="{6A396B35-1D35-4AC9-99EB-2A1B981ED00E}" srcOrd="8" destOrd="0" presId="urn:microsoft.com/office/officeart/2008/layout/LinedList"/>
    <dgm:cxn modelId="{6620EB23-EE2D-4667-8035-2A593C990DE8}" type="presParOf" srcId="{5DB9AA5E-B4C0-4A3A-89C2-ACDA2C5FE2A4}" destId="{402DF08E-A7C2-4094-9051-25C30DFA1C2F}" srcOrd="9" destOrd="0" presId="urn:microsoft.com/office/officeart/2008/layout/LinedList"/>
    <dgm:cxn modelId="{AA73A6A9-F999-4E2D-B35D-494B030375ED}" type="presParOf" srcId="{5DB9AA5E-B4C0-4A3A-89C2-ACDA2C5FE2A4}" destId="{3C0351B4-1706-4614-8196-AEBBFBD7C0AB}" srcOrd="10" destOrd="0" presId="urn:microsoft.com/office/officeart/2008/layout/LinedList"/>
    <dgm:cxn modelId="{AFB4C469-E307-4AE1-BFC6-7C563EE10D9B}" type="presParOf" srcId="{3C0351B4-1706-4614-8196-AEBBFBD7C0AB}" destId="{8F0F4787-2937-4A94-8997-A7AD70AB4331}" srcOrd="0" destOrd="0" presId="urn:microsoft.com/office/officeart/2008/layout/LinedList"/>
    <dgm:cxn modelId="{54822F45-E401-4DBB-BAA7-77F39EF85C6A}" type="presParOf" srcId="{3C0351B4-1706-4614-8196-AEBBFBD7C0AB}" destId="{03AF13E8-B850-4D34-98FA-BA4879419300}" srcOrd="1" destOrd="0" presId="urn:microsoft.com/office/officeart/2008/layout/LinedList"/>
    <dgm:cxn modelId="{B9CBF610-81FA-42C2-890A-EC3C2CC64BD0}" type="presParOf" srcId="{3C0351B4-1706-4614-8196-AEBBFBD7C0AB}" destId="{9786C22F-F9AB-44B4-8F5C-2C561DA05A08}" srcOrd="2" destOrd="0" presId="urn:microsoft.com/office/officeart/2008/layout/LinedList"/>
    <dgm:cxn modelId="{BA982017-5464-41C2-9130-7D66F60EEAE4}" type="presParOf" srcId="{5DB9AA5E-B4C0-4A3A-89C2-ACDA2C5FE2A4}" destId="{567F36C8-D712-428D-8FC7-AE9EEAB53F17}" srcOrd="11" destOrd="0" presId="urn:microsoft.com/office/officeart/2008/layout/LinedList"/>
    <dgm:cxn modelId="{17615281-FC28-4AFB-BEF9-2467170DBC56}" type="presParOf" srcId="{5DB9AA5E-B4C0-4A3A-89C2-ACDA2C5FE2A4}" destId="{7F9FC492-2C44-4825-BA86-C3CDE005465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4CFA-CFBC-4D08-BBD3-D3C3FB08B225}">
      <dsp:nvSpPr>
        <dsp:cNvPr id="0" name=""/>
        <dsp:cNvSpPr/>
      </dsp:nvSpPr>
      <dsp:spPr>
        <a:xfrm>
          <a:off x="0" y="0"/>
          <a:ext cx="27459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6CDA0-B45F-4D08-A24B-522F11481E84}">
      <dsp:nvSpPr>
        <dsp:cNvPr id="0" name=""/>
        <dsp:cNvSpPr/>
      </dsp:nvSpPr>
      <dsp:spPr>
        <a:xfrm>
          <a:off x="0" y="0"/>
          <a:ext cx="549197" cy="141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0"/>
        <a:ext cx="549197" cy="1418631"/>
      </dsp:txXfrm>
    </dsp:sp>
    <dsp:sp modelId="{89380735-6654-421A-8B1F-335BF2415965}">
      <dsp:nvSpPr>
        <dsp:cNvPr id="0" name=""/>
        <dsp:cNvSpPr/>
      </dsp:nvSpPr>
      <dsp:spPr>
        <a:xfrm>
          <a:off x="590386" y="16676"/>
          <a:ext cx="2155598" cy="3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Director General</a:t>
          </a:r>
          <a:endParaRPr lang="es-MX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0386" y="16676"/>
        <a:ext cx="2155598" cy="333530"/>
      </dsp:txXfrm>
    </dsp:sp>
    <dsp:sp modelId="{F69CBCE7-4339-431A-8FB1-5B056608D57E}">
      <dsp:nvSpPr>
        <dsp:cNvPr id="0" name=""/>
        <dsp:cNvSpPr/>
      </dsp:nvSpPr>
      <dsp:spPr>
        <a:xfrm>
          <a:off x="549196" y="350207"/>
          <a:ext cx="21967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56067-7DA5-4F14-82B5-B8D3A0E10070}">
      <dsp:nvSpPr>
        <dsp:cNvPr id="0" name=""/>
        <dsp:cNvSpPr/>
      </dsp:nvSpPr>
      <dsp:spPr>
        <a:xfrm>
          <a:off x="590386" y="366883"/>
          <a:ext cx="2155598" cy="3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Director de Área</a:t>
          </a:r>
          <a:endParaRPr lang="es-MX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0386" y="366883"/>
        <a:ext cx="2155598" cy="333530"/>
      </dsp:txXfrm>
    </dsp:sp>
    <dsp:sp modelId="{8E8E73D6-AC3C-40E9-A73B-A673DCFB44BD}">
      <dsp:nvSpPr>
        <dsp:cNvPr id="0" name=""/>
        <dsp:cNvSpPr/>
      </dsp:nvSpPr>
      <dsp:spPr>
        <a:xfrm>
          <a:off x="549196" y="700414"/>
          <a:ext cx="21967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4FAF-7F36-48E1-B3D9-D626704CDA6C}">
      <dsp:nvSpPr>
        <dsp:cNvPr id="0" name=""/>
        <dsp:cNvSpPr/>
      </dsp:nvSpPr>
      <dsp:spPr>
        <a:xfrm>
          <a:off x="590386" y="717090"/>
          <a:ext cx="2155598" cy="3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Subdirector de Área</a:t>
          </a:r>
          <a:endParaRPr lang="es-MX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0386" y="717090"/>
        <a:ext cx="2155598" cy="333530"/>
      </dsp:txXfrm>
    </dsp:sp>
    <dsp:sp modelId="{6A396B35-1D35-4AC9-99EB-2A1B981ED00E}">
      <dsp:nvSpPr>
        <dsp:cNvPr id="0" name=""/>
        <dsp:cNvSpPr/>
      </dsp:nvSpPr>
      <dsp:spPr>
        <a:xfrm>
          <a:off x="549196" y="1050621"/>
          <a:ext cx="21967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F13E8-B850-4D34-98FA-BA4879419300}">
      <dsp:nvSpPr>
        <dsp:cNvPr id="0" name=""/>
        <dsp:cNvSpPr/>
      </dsp:nvSpPr>
      <dsp:spPr>
        <a:xfrm>
          <a:off x="590386" y="1067298"/>
          <a:ext cx="2155598" cy="3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solidFill>
                <a:schemeClr val="tx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rPr>
            <a:t>Jefe de Departamento</a:t>
          </a:r>
          <a:endParaRPr lang="es-MX" sz="1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0386" y="1067298"/>
        <a:ext cx="2155598" cy="333530"/>
      </dsp:txXfrm>
    </dsp:sp>
    <dsp:sp modelId="{567F36C8-D712-428D-8FC7-AE9EEAB53F17}">
      <dsp:nvSpPr>
        <dsp:cNvPr id="0" name=""/>
        <dsp:cNvSpPr/>
      </dsp:nvSpPr>
      <dsp:spPr>
        <a:xfrm>
          <a:off x="549196" y="1400828"/>
          <a:ext cx="21967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006" cy="471189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0687" y="0"/>
            <a:ext cx="3077006" cy="471189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49548B2-4B18-4C3E-AC33-AD827345562B}" type="datetimeFigureOut">
              <a:rPr lang="es-MX" smtClean="0"/>
              <a:t>20/02/2025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8914113"/>
            <a:ext cx="3077006" cy="471189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687" y="8914113"/>
            <a:ext cx="3077006" cy="471189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028BDD99-E255-4AF2-BB6A-23D5F83BCD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92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94177" rIns="94177" bIns="9417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606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58c920a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58c920a0b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24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58c920a0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58c920a0b_0_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76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dab3c2aa2_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38687" cy="3552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3dab3c2aa2_5_53:notes"/>
          <p:cNvSpPr txBox="1">
            <a:spLocks noGrp="1"/>
          </p:cNvSpPr>
          <p:nvPr>
            <p:ph type="body" idx="1"/>
          </p:nvPr>
        </p:nvSpPr>
        <p:spPr>
          <a:xfrm>
            <a:off x="719255" y="4502172"/>
            <a:ext cx="5754034" cy="426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40" tIns="95240" rIns="95240" bIns="9524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60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67" lvl="0" indent="-34287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32" lvl="1" indent="-31747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98" lvl="2" indent="-31747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64" lvl="3" indent="-31747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30" lvl="4" indent="-31747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994" lvl="5" indent="-31747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60" lvl="6" indent="-31747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27" lvl="7" indent="-31747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492" lvl="8" indent="-31747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2311BF-8892-3019-BAEC-88D3F4EE6279}"/>
              </a:ext>
            </a:extLst>
          </p:cNvPr>
          <p:cNvSpPr/>
          <p:nvPr userDrawn="1"/>
        </p:nvSpPr>
        <p:spPr>
          <a:xfrm>
            <a:off x="5697252" y="4155926"/>
            <a:ext cx="10801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</p:spTree>
    <p:extLst>
      <p:ext uri="{BB962C8B-B14F-4D97-AF65-F5344CB8AC3E}">
        <p14:creationId xmlns:p14="http://schemas.microsoft.com/office/powerpoint/2010/main" val="219198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8799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7200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79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212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738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3703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1573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5833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9989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1876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66557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67" lvl="0" indent="-34287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32" lvl="1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98" lvl="2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64" lvl="3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30" lvl="4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994" lvl="5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60" lvl="6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27" lvl="7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492" lvl="8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990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67" lvl="0" indent="-34287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32" lvl="1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98" lvl="2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64" lvl="3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30" lvl="4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994" lvl="5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60" lvl="6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27" lvl="7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492" lvl="8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67" lvl="0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32" lvl="1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498" lvl="2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664" lvl="3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30" lvl="4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994" lvl="5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160" lvl="6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327" lvl="7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492" lvl="8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67" lvl="0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32" lvl="1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498" lvl="2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664" lvl="3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30" lvl="4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994" lvl="5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160" lvl="6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327" lvl="7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492" lvl="8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67" lvl="0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32" lvl="1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498" lvl="2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664" lvl="3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30" lvl="4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994" lvl="5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160" lvl="6" indent="-30477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327" lvl="7" indent="-30477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492" lvl="8" indent="-30477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67" lvl="0" indent="-34287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32" lvl="1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498" lvl="2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664" lvl="3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30" lvl="4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994" lvl="5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160" lvl="6" indent="-31747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327" lvl="7" indent="-31747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492" lvl="8" indent="-31747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67" lvl="0" indent="-2285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4CC4-5E1C-0E41-8DE9-8AF0F6326573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2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pt power point fondo blanco línea transparente bg">
            <a:extLst>
              <a:ext uri="{FF2B5EF4-FFF2-40B4-BE49-F238E27FC236}">
                <a16:creationId xmlns:a16="http://schemas.microsoft.com/office/drawing/2014/main" id="{FD1557DB-5E1C-FB8B-7EB1-FE53A51F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0" y="712801"/>
            <a:ext cx="6865300" cy="39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886401" y="4717235"/>
            <a:ext cx="3971601" cy="3659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r">
              <a:spcAft>
                <a:spcPts val="1200"/>
              </a:spcAft>
              <a:buNone/>
            </a:pPr>
            <a:r>
              <a:rPr lang="es-MX" sz="1200" dirty="0">
                <a:solidFill>
                  <a:srgbClr val="4103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15 de Abril de 2024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89889" y="2148952"/>
            <a:ext cx="4908909" cy="15922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Aft>
                <a:spcPts val="1200"/>
              </a:spcAft>
              <a:buClr>
                <a:schemeClr val="dk2"/>
              </a:buClr>
              <a:buSzPts val="1800"/>
            </a:pPr>
            <a:r>
              <a:rPr lang="es-MX" sz="3000" b="1" dirty="0">
                <a:solidFill>
                  <a:srgbClr val="4103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Montserrat"/>
              </a:rPr>
              <a:t>SERVICIO PROFESIONAL DE CARRERA</a:t>
            </a:r>
            <a:endParaRPr sz="3000" b="1" dirty="0">
              <a:solidFill>
                <a:srgbClr val="4103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sym typeface="Montserrat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19076E0-3082-7DE9-D8AC-74397A4E88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615" t="-3544" r="64865" b="-2858"/>
          <a:stretch/>
        </p:blipFill>
        <p:spPr>
          <a:xfrm>
            <a:off x="-7200" y="527661"/>
            <a:ext cx="1597981" cy="4731434"/>
          </a:xfrm>
          <a:prstGeom prst="rect">
            <a:avLst/>
          </a:prstGeom>
        </p:spPr>
      </p:pic>
      <p:pic>
        <p:nvPicPr>
          <p:cNvPr id="12" name="Google Shape;68;p15">
            <a:extLst>
              <a:ext uri="{FF2B5EF4-FFF2-40B4-BE49-F238E27FC236}">
                <a16:creationId xmlns:a16="http://schemas.microsoft.com/office/drawing/2014/main" id="{EC4E9CC2-733C-9C15-30CB-1BC0D9E6ECDE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85039" t="83683" r="902" b="4732"/>
          <a:stretch/>
        </p:blipFill>
        <p:spPr>
          <a:xfrm>
            <a:off x="5259294" y="1309001"/>
            <a:ext cx="1445616" cy="66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62;p14">
            <a:extLst>
              <a:ext uri="{FF2B5EF4-FFF2-40B4-BE49-F238E27FC236}">
                <a16:creationId xmlns:a16="http://schemas.microsoft.com/office/drawing/2014/main" id="{CCE3CAF1-5553-39A8-55A6-7CA032ECE546}"/>
              </a:ext>
            </a:extLst>
          </p:cNvPr>
          <p:cNvSpPr txBox="1">
            <a:spLocks/>
          </p:cNvSpPr>
          <p:nvPr/>
        </p:nvSpPr>
        <p:spPr>
          <a:xfrm>
            <a:off x="3365949" y="4867629"/>
            <a:ext cx="3549651" cy="24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990"/>
            </a:pPr>
            <a:r>
              <a:rPr lang="es-MX" sz="9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Hermosillo, Sonora, a 15 de abril de 2024.</a:t>
            </a:r>
            <a:endParaRPr lang="es-MX" sz="5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35751E-68FC-2435-3A16-1C7970FCF6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3" t="85880" r="40052" b="7803"/>
          <a:stretch/>
        </p:blipFill>
        <p:spPr>
          <a:xfrm>
            <a:off x="-150" y="4620196"/>
            <a:ext cx="6872601" cy="5233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F8B888-F0C3-EE4E-5D70-E956F301A4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3" t="10108" r="40052" b="83619"/>
          <a:stretch/>
        </p:blipFill>
        <p:spPr>
          <a:xfrm>
            <a:off x="-3650" y="1327"/>
            <a:ext cx="3196800" cy="2420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B39533-3105-0233-9741-5507A33A00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3" t="10108" r="40052" b="83619"/>
          <a:stretch/>
        </p:blipFill>
        <p:spPr>
          <a:xfrm>
            <a:off x="3178751" y="3195"/>
            <a:ext cx="3196800" cy="24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B7B144-0C22-3EC3-B938-BC25684C67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3" t="10108" r="44741" b="83662"/>
          <a:stretch/>
        </p:blipFill>
        <p:spPr>
          <a:xfrm>
            <a:off x="3979151" y="3012"/>
            <a:ext cx="2875200" cy="2403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C6EF10-7F7F-5807-E466-DAC518F65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00" y="242591"/>
            <a:ext cx="6861650" cy="462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83329"/>
          <a:stretch/>
        </p:blipFill>
        <p:spPr>
          <a:xfrm>
            <a:off x="0" y="4375804"/>
            <a:ext cx="6858000" cy="66809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96859" y="51380"/>
            <a:ext cx="3662406" cy="57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600" b="1" dirty="0">
                <a:solidFill>
                  <a:srgbClr val="940551"/>
                </a:solidFill>
                <a:latin typeface="Montserrat"/>
                <a:ea typeface="Montserrat"/>
                <a:cs typeface="Montserrat"/>
                <a:sym typeface="Montserrat"/>
              </a:rPr>
              <a:t>Alcance del Servicio Profesional de Carrera</a:t>
            </a:r>
          </a:p>
        </p:txBody>
      </p:sp>
      <p:cxnSp>
        <p:nvCxnSpPr>
          <p:cNvPr id="3" name="Google Shape;71;p15">
            <a:extLst>
              <a:ext uri="{FF2B5EF4-FFF2-40B4-BE49-F238E27FC236}">
                <a16:creationId xmlns:a16="http://schemas.microsoft.com/office/drawing/2014/main" id="{3F5A1F13-CF0E-198E-B205-F06D37328451}"/>
              </a:ext>
            </a:extLst>
          </p:cNvPr>
          <p:cNvCxnSpPr>
            <a:cxnSpLocks/>
          </p:cNvCxnSpPr>
          <p:nvPr/>
        </p:nvCxnSpPr>
        <p:spPr>
          <a:xfrm>
            <a:off x="6452" y="673750"/>
            <a:ext cx="3992262" cy="0"/>
          </a:xfrm>
          <a:prstGeom prst="straightConnector1">
            <a:avLst/>
          </a:prstGeom>
          <a:noFill/>
          <a:ln w="9525" cap="flat" cmpd="sng">
            <a:solidFill>
              <a:srgbClr val="DC7E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75;p15">
            <a:extLst>
              <a:ext uri="{FF2B5EF4-FFF2-40B4-BE49-F238E27FC236}">
                <a16:creationId xmlns:a16="http://schemas.microsoft.com/office/drawing/2014/main" id="{F9845D3E-78CB-2167-2C91-ADCD9D408795}"/>
              </a:ext>
            </a:extLst>
          </p:cNvPr>
          <p:cNvSpPr/>
          <p:nvPr/>
        </p:nvSpPr>
        <p:spPr>
          <a:xfrm>
            <a:off x="61833" y="51625"/>
            <a:ext cx="435026" cy="570300"/>
          </a:xfrm>
          <a:prstGeom prst="rect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76;p15">
            <a:extLst>
              <a:ext uri="{FF2B5EF4-FFF2-40B4-BE49-F238E27FC236}">
                <a16:creationId xmlns:a16="http://schemas.microsoft.com/office/drawing/2014/main" id="{E0FB9E3F-EB14-8A6D-FA2C-A4E9786AA17B}"/>
              </a:ext>
            </a:extLst>
          </p:cNvPr>
          <p:cNvSpPr txBox="1"/>
          <p:nvPr/>
        </p:nvSpPr>
        <p:spPr>
          <a:xfrm>
            <a:off x="124892" y="66311"/>
            <a:ext cx="231579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2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2020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E1EB885-628E-423E-D905-20D8BC4AD13F}"/>
              </a:ext>
            </a:extLst>
          </p:cNvPr>
          <p:cNvSpPr/>
          <p:nvPr/>
        </p:nvSpPr>
        <p:spPr>
          <a:xfrm>
            <a:off x="4727496" y="1769809"/>
            <a:ext cx="1249308" cy="1137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cxnSp>
        <p:nvCxnSpPr>
          <p:cNvPr id="14" name="Google Shape;71;p15">
            <a:extLst>
              <a:ext uri="{FF2B5EF4-FFF2-40B4-BE49-F238E27FC236}">
                <a16:creationId xmlns:a16="http://schemas.microsoft.com/office/drawing/2014/main" id="{32E6BCE4-1DF7-0CAC-1E9F-AE307BC47AA9}"/>
              </a:ext>
            </a:extLst>
          </p:cNvPr>
          <p:cNvCxnSpPr>
            <a:cxnSpLocks/>
          </p:cNvCxnSpPr>
          <p:nvPr/>
        </p:nvCxnSpPr>
        <p:spPr>
          <a:xfrm>
            <a:off x="3484874" y="2404734"/>
            <a:ext cx="3373126" cy="0"/>
          </a:xfrm>
          <a:prstGeom prst="straightConnector1">
            <a:avLst/>
          </a:prstGeom>
          <a:noFill/>
          <a:ln w="9525" cap="flat" cmpd="sng">
            <a:solidFill>
              <a:srgbClr val="DC7E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72;p15">
            <a:extLst>
              <a:ext uri="{FF2B5EF4-FFF2-40B4-BE49-F238E27FC236}">
                <a16:creationId xmlns:a16="http://schemas.microsoft.com/office/drawing/2014/main" id="{CB0A22AE-B31E-AEC6-FE79-4C221577B9B8}"/>
              </a:ext>
            </a:extLst>
          </p:cNvPr>
          <p:cNvSpPr txBox="1"/>
          <p:nvPr/>
        </p:nvSpPr>
        <p:spPr>
          <a:xfrm>
            <a:off x="23060" y="662142"/>
            <a:ext cx="4172345" cy="35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419" sz="1200" b="1" dirty="0">
                <a:solidFill>
                  <a:srgbClr val="410324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s-MX" sz="1200" b="1" dirty="0">
                <a:solidFill>
                  <a:srgbClr val="410324"/>
                </a:solidFill>
                <a:latin typeface="Montserrat"/>
                <a:ea typeface="Montserrat"/>
                <a:cs typeface="Montserrat"/>
                <a:sym typeface="Montserrat"/>
              </a:rPr>
              <a:t>y del Servicio Profesional de Carrera</a:t>
            </a:r>
            <a:endParaRPr sz="1200" b="1" dirty="0">
              <a:solidFill>
                <a:srgbClr val="4103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73;p15">
            <a:extLst>
              <a:ext uri="{FF2B5EF4-FFF2-40B4-BE49-F238E27FC236}">
                <a16:creationId xmlns:a16="http://schemas.microsoft.com/office/drawing/2014/main" id="{C736C8AD-81DD-DD33-1B24-2A606531A4BD}"/>
              </a:ext>
            </a:extLst>
          </p:cNvPr>
          <p:cNvSpPr txBox="1"/>
          <p:nvPr/>
        </p:nvSpPr>
        <p:spPr>
          <a:xfrm>
            <a:off x="124892" y="902212"/>
            <a:ext cx="3206967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900" dirty="0">
                <a:solidFill>
                  <a:srgbClr val="94055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Publicada en el Boletín Oficial del Estado el día 22 de noviembre de 2023.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900" dirty="0">
              <a:solidFill>
                <a:srgbClr val="94055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900" dirty="0">
                <a:solidFill>
                  <a:srgbClr val="94055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Ordenamiento legal que sustenta el desarrollo institucional, basado en la certidumbre y continuidad del desempeño público.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900" dirty="0">
              <a:solidFill>
                <a:srgbClr val="94055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900" dirty="0">
                <a:solidFill>
                  <a:srgbClr val="94055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Asegura el cumplimiento del perfil de ingreso.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MX" sz="900" dirty="0">
              <a:solidFill>
                <a:srgbClr val="94055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900" dirty="0">
                <a:solidFill>
                  <a:srgbClr val="94055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Permite evaluar el desempeño del personal y otorgar estímulos con base en resultados.</a:t>
            </a:r>
          </a:p>
          <a:p>
            <a:pPr lvl="0" algn="just"/>
            <a:endParaRPr lang="es-MX" sz="900" dirty="0">
              <a:solidFill>
                <a:srgbClr val="94055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D633B05-C692-5EAA-3637-07F161F281B5}"/>
              </a:ext>
            </a:extLst>
          </p:cNvPr>
          <p:cNvSpPr/>
          <p:nvPr/>
        </p:nvSpPr>
        <p:spPr>
          <a:xfrm>
            <a:off x="117204" y="4341600"/>
            <a:ext cx="1409196" cy="57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8388B7C5-9E7E-430B-15C6-0445BDCB2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64" t="14325" r="26930" b="14058"/>
          <a:stretch/>
        </p:blipFill>
        <p:spPr>
          <a:xfrm>
            <a:off x="727201" y="2522574"/>
            <a:ext cx="1867938" cy="2373329"/>
          </a:xfrm>
          <a:prstGeom prst="rect">
            <a:avLst/>
          </a:prstGeom>
        </p:spPr>
      </p:pic>
      <p:graphicFrame>
        <p:nvGraphicFramePr>
          <p:cNvPr id="49" name="31 Diagrama">
            <a:extLst>
              <a:ext uri="{FF2B5EF4-FFF2-40B4-BE49-F238E27FC236}">
                <a16:creationId xmlns:a16="http://schemas.microsoft.com/office/drawing/2014/main" id="{9FD4FA35-7730-93EA-A6AA-F42A1A401906}"/>
              </a:ext>
            </a:extLst>
          </p:cNvPr>
          <p:cNvGraphicFramePr/>
          <p:nvPr/>
        </p:nvGraphicFramePr>
        <p:xfrm>
          <a:off x="4112015" y="874302"/>
          <a:ext cx="2745985" cy="141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" name="33 Rectángulo">
            <a:extLst>
              <a:ext uri="{FF2B5EF4-FFF2-40B4-BE49-F238E27FC236}">
                <a16:creationId xmlns:a16="http://schemas.microsoft.com/office/drawing/2014/main" id="{88980E58-1A1D-6024-9B45-6339FB8C473A}"/>
              </a:ext>
            </a:extLst>
          </p:cNvPr>
          <p:cNvSpPr/>
          <p:nvPr/>
        </p:nvSpPr>
        <p:spPr>
          <a:xfrm>
            <a:off x="3590144" y="940051"/>
            <a:ext cx="1030198" cy="1287131"/>
          </a:xfrm>
          <a:prstGeom prst="rect">
            <a:avLst/>
          </a:prstGeom>
          <a:solidFill>
            <a:srgbClr val="DA7D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9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Catálogo de puestos que comprenderá</a:t>
            </a:r>
            <a:r>
              <a:rPr lang="es-419" sz="9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el Sistema:</a:t>
            </a:r>
            <a:endParaRPr lang="es-MX" sz="900" dirty="0">
              <a:solidFill>
                <a:schemeClr val="bg1"/>
              </a:solidFill>
            </a:endParaRPr>
          </a:p>
        </p:txBody>
      </p:sp>
      <p:sp>
        <p:nvSpPr>
          <p:cNvPr id="51" name="Google Shape;73;p15">
            <a:extLst>
              <a:ext uri="{FF2B5EF4-FFF2-40B4-BE49-F238E27FC236}">
                <a16:creationId xmlns:a16="http://schemas.microsoft.com/office/drawing/2014/main" id="{B6F50E95-B0BF-DFA8-DE2F-69A4007BDA5A}"/>
              </a:ext>
            </a:extLst>
          </p:cNvPr>
          <p:cNvSpPr txBox="1"/>
          <p:nvPr/>
        </p:nvSpPr>
        <p:spPr>
          <a:xfrm>
            <a:off x="4550051" y="586138"/>
            <a:ext cx="167794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rgbClr val="410324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 sz="1050" dirty="0">
                <a:sym typeface="Montserrat SemiBold"/>
              </a:rPr>
              <a:t>Catálogo de puestos</a:t>
            </a:r>
          </a:p>
        </p:txBody>
      </p:sp>
      <p:sp>
        <p:nvSpPr>
          <p:cNvPr id="52" name="Google Shape;89;p16">
            <a:extLst>
              <a:ext uri="{FF2B5EF4-FFF2-40B4-BE49-F238E27FC236}">
                <a16:creationId xmlns:a16="http://schemas.microsoft.com/office/drawing/2014/main" id="{9450036B-6F5B-E35A-FEB7-3C79A07576D6}"/>
              </a:ext>
            </a:extLst>
          </p:cNvPr>
          <p:cNvSpPr txBox="1"/>
          <p:nvPr/>
        </p:nvSpPr>
        <p:spPr>
          <a:xfrm>
            <a:off x="3331859" y="2472157"/>
            <a:ext cx="350363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050" b="1">
                <a:solidFill>
                  <a:srgbClr val="410324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MX" sz="950" dirty="0">
                <a:sym typeface="Montserrat Black"/>
              </a:rPr>
              <a:t>Estructura del Sistema de Servicio Profesional de Carrera</a:t>
            </a:r>
          </a:p>
        </p:txBody>
      </p:sp>
      <p:sp>
        <p:nvSpPr>
          <p:cNvPr id="53" name="3 Forma libre">
            <a:extLst>
              <a:ext uri="{FF2B5EF4-FFF2-40B4-BE49-F238E27FC236}">
                <a16:creationId xmlns:a16="http://schemas.microsoft.com/office/drawing/2014/main" id="{3C0FE523-4431-1568-3AC8-235DD1BFB750}"/>
              </a:ext>
            </a:extLst>
          </p:cNvPr>
          <p:cNvSpPr/>
          <p:nvPr/>
        </p:nvSpPr>
        <p:spPr>
          <a:xfrm>
            <a:off x="4866956" y="3606310"/>
            <a:ext cx="1109848" cy="3852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2618"/>
                </a:lnTo>
                <a:lnTo>
                  <a:pt x="1109848" y="192618"/>
                </a:lnTo>
                <a:lnTo>
                  <a:pt x="1109848" y="385236"/>
                </a:lnTo>
              </a:path>
            </a:pathLst>
          </a:custGeom>
          <a:noFill/>
        </p:spPr>
        <p:style>
          <a:lnRef idx="2">
            <a:schemeClr val="accent4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54" name="4 Forma libre">
            <a:extLst>
              <a:ext uri="{FF2B5EF4-FFF2-40B4-BE49-F238E27FC236}">
                <a16:creationId xmlns:a16="http://schemas.microsoft.com/office/drawing/2014/main" id="{5D21ECF4-4E3A-EBB7-858A-3F97C9A12271}"/>
              </a:ext>
            </a:extLst>
          </p:cNvPr>
          <p:cNvSpPr/>
          <p:nvPr/>
        </p:nvSpPr>
        <p:spPr>
          <a:xfrm>
            <a:off x="3757108" y="3606310"/>
            <a:ext cx="1109848" cy="3852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9848" y="0"/>
                </a:moveTo>
                <a:lnTo>
                  <a:pt x="1109848" y="192618"/>
                </a:lnTo>
                <a:lnTo>
                  <a:pt x="0" y="192618"/>
                </a:lnTo>
                <a:lnTo>
                  <a:pt x="0" y="385236"/>
                </a:lnTo>
              </a:path>
            </a:pathLst>
          </a:custGeom>
          <a:noFill/>
        </p:spPr>
        <p:style>
          <a:lnRef idx="2">
            <a:schemeClr val="accent4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55" name="6 Arco">
            <a:extLst>
              <a:ext uri="{FF2B5EF4-FFF2-40B4-BE49-F238E27FC236}">
                <a16:creationId xmlns:a16="http://schemas.microsoft.com/office/drawing/2014/main" id="{F7E3592F-2E17-2E43-589F-143E5974F694}"/>
              </a:ext>
            </a:extLst>
          </p:cNvPr>
          <p:cNvSpPr/>
          <p:nvPr/>
        </p:nvSpPr>
        <p:spPr>
          <a:xfrm>
            <a:off x="4404049" y="2777010"/>
            <a:ext cx="917229" cy="917229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56" name="7 Arco">
            <a:extLst>
              <a:ext uri="{FF2B5EF4-FFF2-40B4-BE49-F238E27FC236}">
                <a16:creationId xmlns:a16="http://schemas.microsoft.com/office/drawing/2014/main" id="{C209FA26-EB22-2B1A-871B-A1D74F1A2B23}"/>
              </a:ext>
            </a:extLst>
          </p:cNvPr>
          <p:cNvSpPr/>
          <p:nvPr/>
        </p:nvSpPr>
        <p:spPr>
          <a:xfrm>
            <a:off x="4399279" y="2660354"/>
            <a:ext cx="917229" cy="917229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57" name="8 Forma libre">
            <a:extLst>
              <a:ext uri="{FF2B5EF4-FFF2-40B4-BE49-F238E27FC236}">
                <a16:creationId xmlns:a16="http://schemas.microsoft.com/office/drawing/2014/main" id="{A3DEF2C0-FF4A-45C1-08C2-A4F59A7C6018}"/>
              </a:ext>
            </a:extLst>
          </p:cNvPr>
          <p:cNvSpPr/>
          <p:nvPr/>
        </p:nvSpPr>
        <p:spPr>
          <a:xfrm>
            <a:off x="3940663" y="3063042"/>
            <a:ext cx="1834459" cy="587027"/>
          </a:xfrm>
          <a:custGeom>
            <a:avLst/>
            <a:gdLst>
              <a:gd name="connsiteX0" fmla="*/ 0 w 1834459"/>
              <a:gd name="connsiteY0" fmla="*/ 0 h 587027"/>
              <a:gd name="connsiteX1" fmla="*/ 1834459 w 1834459"/>
              <a:gd name="connsiteY1" fmla="*/ 0 h 587027"/>
              <a:gd name="connsiteX2" fmla="*/ 1834459 w 1834459"/>
              <a:gd name="connsiteY2" fmla="*/ 587027 h 587027"/>
              <a:gd name="connsiteX3" fmla="*/ 0 w 1834459"/>
              <a:gd name="connsiteY3" fmla="*/ 587027 h 587027"/>
              <a:gd name="connsiteX4" fmla="*/ 0 w 1834459"/>
              <a:gd name="connsiteY4" fmla="*/ 0 h 5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59" h="587027">
                <a:moveTo>
                  <a:pt x="0" y="0"/>
                </a:moveTo>
                <a:lnTo>
                  <a:pt x="1834459" y="0"/>
                </a:lnTo>
                <a:lnTo>
                  <a:pt x="1834459" y="587027"/>
                </a:lnTo>
                <a:lnTo>
                  <a:pt x="0" y="5870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kern="1200" dirty="0">
                <a:latin typeface="Montserrat" charset="0"/>
              </a:rPr>
              <a:t>Oficialía</a:t>
            </a:r>
          </a:p>
        </p:txBody>
      </p:sp>
      <p:sp>
        <p:nvSpPr>
          <p:cNvPr id="58" name="9 Arco">
            <a:extLst>
              <a:ext uri="{FF2B5EF4-FFF2-40B4-BE49-F238E27FC236}">
                <a16:creationId xmlns:a16="http://schemas.microsoft.com/office/drawing/2014/main" id="{0F50F818-537D-AAA1-43E0-B64947E54E9F}"/>
              </a:ext>
            </a:extLst>
          </p:cNvPr>
          <p:cNvSpPr/>
          <p:nvPr/>
        </p:nvSpPr>
        <p:spPr>
          <a:xfrm>
            <a:off x="3298494" y="3991549"/>
            <a:ext cx="917229" cy="691274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59" name="10 Arco">
            <a:extLst>
              <a:ext uri="{FF2B5EF4-FFF2-40B4-BE49-F238E27FC236}">
                <a16:creationId xmlns:a16="http://schemas.microsoft.com/office/drawing/2014/main" id="{2E11DF76-DBE1-FD9F-3340-446773CAD32A}"/>
              </a:ext>
            </a:extLst>
          </p:cNvPr>
          <p:cNvSpPr/>
          <p:nvPr/>
        </p:nvSpPr>
        <p:spPr>
          <a:xfrm>
            <a:off x="3298493" y="4066766"/>
            <a:ext cx="917229" cy="752127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60" name="12 Arco">
            <a:extLst>
              <a:ext uri="{FF2B5EF4-FFF2-40B4-BE49-F238E27FC236}">
                <a16:creationId xmlns:a16="http://schemas.microsoft.com/office/drawing/2014/main" id="{8666B07D-54F6-E8A0-700D-1F7F4536AFE0}"/>
              </a:ext>
            </a:extLst>
          </p:cNvPr>
          <p:cNvSpPr/>
          <p:nvPr/>
        </p:nvSpPr>
        <p:spPr>
          <a:xfrm>
            <a:off x="5518190" y="3991548"/>
            <a:ext cx="917229" cy="917229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61" name="16 Arco">
            <a:extLst>
              <a:ext uri="{FF2B5EF4-FFF2-40B4-BE49-F238E27FC236}">
                <a16:creationId xmlns:a16="http://schemas.microsoft.com/office/drawing/2014/main" id="{074D954A-8287-C93B-3BE7-7482A4DFC44E}"/>
              </a:ext>
            </a:extLst>
          </p:cNvPr>
          <p:cNvSpPr/>
          <p:nvPr/>
        </p:nvSpPr>
        <p:spPr>
          <a:xfrm>
            <a:off x="5518190" y="3991548"/>
            <a:ext cx="917229" cy="917229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9B75A3A7-DEEB-41B4-518A-F1D9B7BF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08" y="2867192"/>
            <a:ext cx="395496" cy="3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ángulo 64">
            <a:extLst>
              <a:ext uri="{FF2B5EF4-FFF2-40B4-BE49-F238E27FC236}">
                <a16:creationId xmlns:a16="http://schemas.microsoft.com/office/drawing/2014/main" id="{7C329D19-15C0-A1E2-D0CE-5178397B57A4}"/>
              </a:ext>
            </a:extLst>
          </p:cNvPr>
          <p:cNvSpPr/>
          <p:nvPr/>
        </p:nvSpPr>
        <p:spPr>
          <a:xfrm>
            <a:off x="5373597" y="4348800"/>
            <a:ext cx="1409196" cy="57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16 Arco">
            <a:extLst>
              <a:ext uri="{FF2B5EF4-FFF2-40B4-BE49-F238E27FC236}">
                <a16:creationId xmlns:a16="http://schemas.microsoft.com/office/drawing/2014/main" id="{0AE1B720-EAA5-F994-D571-9D0E4B66AE80}"/>
              </a:ext>
            </a:extLst>
          </p:cNvPr>
          <p:cNvSpPr/>
          <p:nvPr/>
        </p:nvSpPr>
        <p:spPr>
          <a:xfrm>
            <a:off x="5525107" y="3917189"/>
            <a:ext cx="917229" cy="917229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/>
          </a:p>
        </p:txBody>
      </p:sp>
      <p:sp>
        <p:nvSpPr>
          <p:cNvPr id="63" name="11 Forma libre">
            <a:extLst>
              <a:ext uri="{FF2B5EF4-FFF2-40B4-BE49-F238E27FC236}">
                <a16:creationId xmlns:a16="http://schemas.microsoft.com/office/drawing/2014/main" id="{8AEC39D0-BBBF-7F88-FB76-A3A50DC34E11}"/>
              </a:ext>
            </a:extLst>
          </p:cNvPr>
          <p:cNvSpPr/>
          <p:nvPr/>
        </p:nvSpPr>
        <p:spPr>
          <a:xfrm>
            <a:off x="3163111" y="4095795"/>
            <a:ext cx="1158835" cy="587027"/>
          </a:xfrm>
          <a:custGeom>
            <a:avLst/>
            <a:gdLst>
              <a:gd name="connsiteX0" fmla="*/ 0 w 1834459"/>
              <a:gd name="connsiteY0" fmla="*/ 0 h 587027"/>
              <a:gd name="connsiteX1" fmla="*/ 1834459 w 1834459"/>
              <a:gd name="connsiteY1" fmla="*/ 0 h 587027"/>
              <a:gd name="connsiteX2" fmla="*/ 1834459 w 1834459"/>
              <a:gd name="connsiteY2" fmla="*/ 587027 h 587027"/>
              <a:gd name="connsiteX3" fmla="*/ 0 w 1834459"/>
              <a:gd name="connsiteY3" fmla="*/ 587027 h 587027"/>
              <a:gd name="connsiteX4" fmla="*/ 0 w 1834459"/>
              <a:gd name="connsiteY4" fmla="*/ 0 h 5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59" h="587027">
                <a:moveTo>
                  <a:pt x="0" y="0"/>
                </a:moveTo>
                <a:lnTo>
                  <a:pt x="1834459" y="0"/>
                </a:lnTo>
                <a:lnTo>
                  <a:pt x="1834459" y="587027"/>
                </a:lnTo>
                <a:lnTo>
                  <a:pt x="0" y="5870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kern="1200" dirty="0">
                <a:latin typeface="Montserrat" charset="0"/>
              </a:rPr>
              <a:t>Consejo Consultivo</a:t>
            </a:r>
          </a:p>
        </p:txBody>
      </p:sp>
      <p:sp>
        <p:nvSpPr>
          <p:cNvPr id="64" name="24 Forma libre">
            <a:extLst>
              <a:ext uri="{FF2B5EF4-FFF2-40B4-BE49-F238E27FC236}">
                <a16:creationId xmlns:a16="http://schemas.microsoft.com/office/drawing/2014/main" id="{A0CB67C1-5323-C3A2-EA80-DE2B58694E89}"/>
              </a:ext>
            </a:extLst>
          </p:cNvPr>
          <p:cNvSpPr/>
          <p:nvPr/>
        </p:nvSpPr>
        <p:spPr>
          <a:xfrm>
            <a:off x="5389025" y="4131509"/>
            <a:ext cx="1257687" cy="587027"/>
          </a:xfrm>
          <a:custGeom>
            <a:avLst/>
            <a:gdLst>
              <a:gd name="connsiteX0" fmla="*/ 0 w 1834459"/>
              <a:gd name="connsiteY0" fmla="*/ 0 h 587027"/>
              <a:gd name="connsiteX1" fmla="*/ 1834459 w 1834459"/>
              <a:gd name="connsiteY1" fmla="*/ 0 h 587027"/>
              <a:gd name="connsiteX2" fmla="*/ 1834459 w 1834459"/>
              <a:gd name="connsiteY2" fmla="*/ 587027 h 587027"/>
              <a:gd name="connsiteX3" fmla="*/ 0 w 1834459"/>
              <a:gd name="connsiteY3" fmla="*/ 587027 h 587027"/>
              <a:gd name="connsiteX4" fmla="*/ 0 w 1834459"/>
              <a:gd name="connsiteY4" fmla="*/ 0 h 5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59" h="587027">
                <a:moveTo>
                  <a:pt x="0" y="0"/>
                </a:moveTo>
                <a:lnTo>
                  <a:pt x="1834459" y="0"/>
                </a:lnTo>
                <a:lnTo>
                  <a:pt x="1834459" y="587027"/>
                </a:lnTo>
                <a:lnTo>
                  <a:pt x="0" y="5870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kern="1200" dirty="0">
                <a:latin typeface="Montserrat" charset="0"/>
              </a:rPr>
              <a:t>Comités Técnicos de Desarrollo Profesional</a:t>
            </a:r>
          </a:p>
        </p:txBody>
      </p:sp>
      <p:pic>
        <p:nvPicPr>
          <p:cNvPr id="2" name="Google Shape;68;p15">
            <a:extLst>
              <a:ext uri="{FF2B5EF4-FFF2-40B4-BE49-F238E27FC236}">
                <a16:creationId xmlns:a16="http://schemas.microsoft.com/office/drawing/2014/main" id="{0FB3FF8B-C38A-0690-76C8-683D2BCB5F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5039" t="83683" r="902" b="4732"/>
          <a:stretch/>
        </p:blipFill>
        <p:spPr>
          <a:xfrm>
            <a:off x="5421839" y="66311"/>
            <a:ext cx="1182282" cy="536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28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8;p15">
            <a:extLst>
              <a:ext uri="{FF2B5EF4-FFF2-40B4-BE49-F238E27FC236}">
                <a16:creationId xmlns:a16="http://schemas.microsoft.com/office/drawing/2014/main" id="{168434F2-A235-22D9-29D1-19F4D681B6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7395"/>
            <a:ext cx="6864632" cy="4007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Flecha circular"/>
          <p:cNvSpPr/>
          <p:nvPr/>
        </p:nvSpPr>
        <p:spPr>
          <a:xfrm rot="19412889">
            <a:off x="1264535" y="779929"/>
            <a:ext cx="3971396" cy="3971396"/>
          </a:xfrm>
          <a:prstGeom prst="circularArrow">
            <a:avLst>
              <a:gd name="adj1" fmla="val 5199"/>
              <a:gd name="adj2" fmla="val 335827"/>
              <a:gd name="adj3" fmla="val 21293594"/>
              <a:gd name="adj4" fmla="val 19765930"/>
              <a:gd name="adj5" fmla="val 606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9" name="8 Forma libre"/>
          <p:cNvSpPr/>
          <p:nvPr/>
        </p:nvSpPr>
        <p:spPr>
          <a:xfrm>
            <a:off x="4232193" y="1347615"/>
            <a:ext cx="1058829" cy="1058829"/>
          </a:xfrm>
          <a:custGeom>
            <a:avLst/>
            <a:gdLst>
              <a:gd name="connsiteX0" fmla="*/ 0 w 1058829"/>
              <a:gd name="connsiteY0" fmla="*/ 0 h 1058829"/>
              <a:gd name="connsiteX1" fmla="*/ 1058829 w 1058829"/>
              <a:gd name="connsiteY1" fmla="*/ 0 h 1058829"/>
              <a:gd name="connsiteX2" fmla="*/ 1058829 w 1058829"/>
              <a:gd name="connsiteY2" fmla="*/ 1058829 h 1058829"/>
              <a:gd name="connsiteX3" fmla="*/ 0 w 1058829"/>
              <a:gd name="connsiteY3" fmla="*/ 1058829 h 1058829"/>
              <a:gd name="connsiteX4" fmla="*/ 0 w 1058829"/>
              <a:gd name="connsiteY4" fmla="*/ 0 h 105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29" h="1058829">
                <a:moveTo>
                  <a:pt x="0" y="0"/>
                </a:moveTo>
                <a:lnTo>
                  <a:pt x="1058829" y="0"/>
                </a:lnTo>
                <a:lnTo>
                  <a:pt x="1058829" y="1058829"/>
                </a:lnTo>
                <a:lnTo>
                  <a:pt x="0" y="1058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>
                <a:solidFill>
                  <a:schemeClr val="bg1">
                    <a:lumMod val="50000"/>
                  </a:schemeClr>
                </a:solidFill>
                <a:latin typeface="Montserrat" charset="0"/>
                <a:cs typeface="Khmer UI" pitchFamily="34" charset="0"/>
              </a:rPr>
              <a:t>Ingreso</a:t>
            </a:r>
            <a:endParaRPr lang="es-MX" sz="1200" kern="1200" dirty="0">
              <a:solidFill>
                <a:schemeClr val="bg1">
                  <a:lumMod val="50000"/>
                </a:schemeClr>
              </a:solidFill>
              <a:latin typeface="Montserrat" charset="0"/>
            </a:endParaRPr>
          </a:p>
        </p:txBody>
      </p:sp>
      <p:sp>
        <p:nvSpPr>
          <p:cNvPr id="10" name="9 Flecha circular"/>
          <p:cNvSpPr/>
          <p:nvPr/>
        </p:nvSpPr>
        <p:spPr>
          <a:xfrm rot="18248936">
            <a:off x="1277601" y="740589"/>
            <a:ext cx="3971396" cy="3971396"/>
          </a:xfrm>
          <a:prstGeom prst="circularArrow">
            <a:avLst>
              <a:gd name="adj1" fmla="val 5199"/>
              <a:gd name="adj2" fmla="val 335827"/>
              <a:gd name="adj3" fmla="val 4015063"/>
              <a:gd name="adj4" fmla="val 2253097"/>
              <a:gd name="adj5" fmla="val 606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" name="10 Forma libre"/>
          <p:cNvSpPr/>
          <p:nvPr/>
        </p:nvSpPr>
        <p:spPr>
          <a:xfrm>
            <a:off x="4365105" y="2944383"/>
            <a:ext cx="1058829" cy="1058829"/>
          </a:xfrm>
          <a:custGeom>
            <a:avLst/>
            <a:gdLst>
              <a:gd name="connsiteX0" fmla="*/ 0 w 1058829"/>
              <a:gd name="connsiteY0" fmla="*/ 0 h 1058829"/>
              <a:gd name="connsiteX1" fmla="*/ 1058829 w 1058829"/>
              <a:gd name="connsiteY1" fmla="*/ 0 h 1058829"/>
              <a:gd name="connsiteX2" fmla="*/ 1058829 w 1058829"/>
              <a:gd name="connsiteY2" fmla="*/ 1058829 h 1058829"/>
              <a:gd name="connsiteX3" fmla="*/ 0 w 1058829"/>
              <a:gd name="connsiteY3" fmla="*/ 1058829 h 1058829"/>
              <a:gd name="connsiteX4" fmla="*/ 0 w 1058829"/>
              <a:gd name="connsiteY4" fmla="*/ 0 h 105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29" h="1058829">
                <a:moveTo>
                  <a:pt x="0" y="0"/>
                </a:moveTo>
                <a:lnTo>
                  <a:pt x="1058829" y="0"/>
                </a:lnTo>
                <a:lnTo>
                  <a:pt x="1058829" y="1058829"/>
                </a:lnTo>
                <a:lnTo>
                  <a:pt x="0" y="1058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>
                <a:solidFill>
                  <a:schemeClr val="bg1">
                    <a:lumMod val="50000"/>
                  </a:schemeClr>
                </a:solidFill>
                <a:latin typeface="Montserrat" charset="0"/>
                <a:cs typeface="Khmer UI" pitchFamily="34" charset="0"/>
              </a:rPr>
              <a:t>Desarrollo Profesional</a:t>
            </a:r>
            <a:endParaRPr lang="es-MX" sz="1200" kern="1200" dirty="0">
              <a:solidFill>
                <a:schemeClr val="bg1">
                  <a:lumMod val="50000"/>
                </a:schemeClr>
              </a:solidFill>
              <a:latin typeface="Montserrat" charset="0"/>
            </a:endParaRPr>
          </a:p>
        </p:txBody>
      </p:sp>
      <p:sp>
        <p:nvSpPr>
          <p:cNvPr id="12" name="11 Flecha circular"/>
          <p:cNvSpPr/>
          <p:nvPr/>
        </p:nvSpPr>
        <p:spPr>
          <a:xfrm rot="18108040">
            <a:off x="1296995" y="799785"/>
            <a:ext cx="3971396" cy="3971396"/>
          </a:xfrm>
          <a:prstGeom prst="circularArrow">
            <a:avLst>
              <a:gd name="adj1" fmla="val 5199"/>
              <a:gd name="adj2" fmla="val 444752"/>
              <a:gd name="adj3" fmla="val 8211077"/>
              <a:gd name="adj4" fmla="val 6449110"/>
              <a:gd name="adj5" fmla="val 606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3" name="12 Forma libre"/>
          <p:cNvSpPr/>
          <p:nvPr/>
        </p:nvSpPr>
        <p:spPr>
          <a:xfrm>
            <a:off x="2420889" y="4155926"/>
            <a:ext cx="1058829" cy="720080"/>
          </a:xfrm>
          <a:custGeom>
            <a:avLst/>
            <a:gdLst>
              <a:gd name="connsiteX0" fmla="*/ 0 w 1058829"/>
              <a:gd name="connsiteY0" fmla="*/ 0 h 1058829"/>
              <a:gd name="connsiteX1" fmla="*/ 1058829 w 1058829"/>
              <a:gd name="connsiteY1" fmla="*/ 0 h 1058829"/>
              <a:gd name="connsiteX2" fmla="*/ 1058829 w 1058829"/>
              <a:gd name="connsiteY2" fmla="*/ 1058829 h 1058829"/>
              <a:gd name="connsiteX3" fmla="*/ 0 w 1058829"/>
              <a:gd name="connsiteY3" fmla="*/ 1058829 h 1058829"/>
              <a:gd name="connsiteX4" fmla="*/ 0 w 1058829"/>
              <a:gd name="connsiteY4" fmla="*/ 0 h 105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29" h="1058829">
                <a:moveTo>
                  <a:pt x="0" y="0"/>
                </a:moveTo>
                <a:lnTo>
                  <a:pt x="1058829" y="0"/>
                </a:lnTo>
                <a:lnTo>
                  <a:pt x="1058829" y="1058829"/>
                </a:lnTo>
                <a:lnTo>
                  <a:pt x="0" y="1058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>
                <a:solidFill>
                  <a:schemeClr val="bg1">
                    <a:lumMod val="50000"/>
                  </a:schemeClr>
                </a:solidFill>
                <a:latin typeface="Montserrat" charset="0"/>
                <a:cs typeface="Khmer UI" pitchFamily="34" charset="0"/>
              </a:rPr>
              <a:t>Separación</a:t>
            </a:r>
            <a:endParaRPr lang="es-MX" sz="1200" kern="1200" dirty="0">
              <a:solidFill>
                <a:schemeClr val="bg1">
                  <a:lumMod val="50000"/>
                </a:schemeClr>
              </a:solidFill>
              <a:latin typeface="Montserrat" charset="0"/>
            </a:endParaRPr>
          </a:p>
        </p:txBody>
      </p:sp>
      <p:sp>
        <p:nvSpPr>
          <p:cNvPr id="36" name="35 Flecha circular"/>
          <p:cNvSpPr/>
          <p:nvPr/>
        </p:nvSpPr>
        <p:spPr>
          <a:xfrm rot="19752473">
            <a:off x="1457303" y="841251"/>
            <a:ext cx="3971396" cy="3971396"/>
          </a:xfrm>
          <a:prstGeom prst="circularArrow">
            <a:avLst>
              <a:gd name="adj1" fmla="val 5199"/>
              <a:gd name="adj2" fmla="val 356066"/>
              <a:gd name="adj3" fmla="val 12298243"/>
              <a:gd name="adj4" fmla="val 10770579"/>
              <a:gd name="adj5" fmla="val 606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7" name="36 Forma libre"/>
          <p:cNvSpPr/>
          <p:nvPr/>
        </p:nvSpPr>
        <p:spPr>
          <a:xfrm>
            <a:off x="1002021" y="1995687"/>
            <a:ext cx="1058829" cy="1058829"/>
          </a:xfrm>
          <a:custGeom>
            <a:avLst/>
            <a:gdLst>
              <a:gd name="connsiteX0" fmla="*/ 0 w 1058829"/>
              <a:gd name="connsiteY0" fmla="*/ 0 h 1058829"/>
              <a:gd name="connsiteX1" fmla="*/ 1058829 w 1058829"/>
              <a:gd name="connsiteY1" fmla="*/ 0 h 1058829"/>
              <a:gd name="connsiteX2" fmla="*/ 1058829 w 1058829"/>
              <a:gd name="connsiteY2" fmla="*/ 1058829 h 1058829"/>
              <a:gd name="connsiteX3" fmla="*/ 0 w 1058829"/>
              <a:gd name="connsiteY3" fmla="*/ 1058829 h 1058829"/>
              <a:gd name="connsiteX4" fmla="*/ 0 w 1058829"/>
              <a:gd name="connsiteY4" fmla="*/ 0 h 105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29" h="1058829">
                <a:moveTo>
                  <a:pt x="0" y="0"/>
                </a:moveTo>
                <a:lnTo>
                  <a:pt x="1058829" y="0"/>
                </a:lnTo>
                <a:lnTo>
                  <a:pt x="1058829" y="1058829"/>
                </a:lnTo>
                <a:lnTo>
                  <a:pt x="0" y="1058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>
                <a:solidFill>
                  <a:schemeClr val="bg1">
                    <a:lumMod val="50000"/>
                  </a:schemeClr>
                </a:solidFill>
                <a:latin typeface="Montserrat" charset="0"/>
                <a:cs typeface="Khmer UI" pitchFamily="34" charset="0"/>
              </a:rPr>
              <a:t>Seguimiento y Evaluación del Sistema</a:t>
            </a:r>
            <a:endParaRPr lang="es-MX" sz="1200" kern="1200" dirty="0">
              <a:solidFill>
                <a:schemeClr val="bg1">
                  <a:lumMod val="50000"/>
                </a:schemeClr>
              </a:solidFill>
              <a:latin typeface="Montserrat" charset="0"/>
            </a:endParaRPr>
          </a:p>
        </p:txBody>
      </p:sp>
      <p:cxnSp>
        <p:nvCxnSpPr>
          <p:cNvPr id="100" name="Google Shape;100;p17"/>
          <p:cNvCxnSpPr/>
          <p:nvPr/>
        </p:nvCxnSpPr>
        <p:spPr>
          <a:xfrm>
            <a:off x="-27384" y="627534"/>
            <a:ext cx="4500000" cy="879"/>
          </a:xfrm>
          <a:prstGeom prst="straightConnector1">
            <a:avLst/>
          </a:prstGeom>
          <a:noFill/>
          <a:ln w="9525" cap="flat" cmpd="sng">
            <a:solidFill>
              <a:srgbClr val="DC7E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 txBox="1"/>
          <p:nvPr/>
        </p:nvSpPr>
        <p:spPr>
          <a:xfrm>
            <a:off x="494776" y="139233"/>
            <a:ext cx="46740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720" dirty="0">
                <a:solidFill>
                  <a:srgbClr val="DC7E37"/>
                </a:solidFill>
                <a:latin typeface="Montserrat"/>
                <a:ea typeface="Montserrat"/>
                <a:cs typeface="Montserrat"/>
                <a:sym typeface="Montserrat"/>
              </a:rPr>
              <a:t>Estructura funcional </a:t>
            </a:r>
            <a:r>
              <a:rPr lang="es-MX" sz="1720" b="1" dirty="0">
                <a:solidFill>
                  <a:srgbClr val="410324"/>
                </a:solidFill>
                <a:latin typeface="Montserrat"/>
                <a:ea typeface="Montserrat"/>
                <a:cs typeface="Montserrat"/>
                <a:sym typeface="Montserrat"/>
              </a:rPr>
              <a:t>del Sistema</a:t>
            </a:r>
            <a:endParaRPr sz="1220" b="1" dirty="0">
              <a:solidFill>
                <a:srgbClr val="4103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-5820" y="51625"/>
            <a:ext cx="537181" cy="570300"/>
          </a:xfrm>
          <a:prstGeom prst="rect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-7172" y="146520"/>
            <a:ext cx="535636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</a:defRPr>
            </a:lvl1pPr>
          </a:lstStyle>
          <a:p>
            <a:r>
              <a:rPr lang="es-MX" sz="1600" dirty="0">
                <a:sym typeface="Montserrat Black"/>
              </a:rPr>
              <a:t>1.1</a:t>
            </a:r>
            <a:endParaRPr sz="1600" dirty="0">
              <a:sym typeface="Montserrat Blac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896103" y="2587082"/>
            <a:ext cx="29358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s-MX" sz="1600" dirty="0">
                <a:solidFill>
                  <a:srgbClr val="4103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 Sistema comprende cinco Subsistemas:</a:t>
            </a:r>
          </a:p>
        </p:txBody>
      </p:sp>
      <p:sp>
        <p:nvSpPr>
          <p:cNvPr id="14" name="Google Shape;805;p33">
            <a:extLst>
              <a:ext uri="{FF2B5EF4-FFF2-40B4-BE49-F238E27FC236}">
                <a16:creationId xmlns:a16="http://schemas.microsoft.com/office/drawing/2014/main" id="{64B61677-9D67-458A-BDFD-F0A98603AA59}"/>
              </a:ext>
            </a:extLst>
          </p:cNvPr>
          <p:cNvSpPr/>
          <p:nvPr/>
        </p:nvSpPr>
        <p:spPr>
          <a:xfrm>
            <a:off x="2636843" y="699543"/>
            <a:ext cx="256881" cy="254692"/>
          </a:xfrm>
          <a:prstGeom prst="ellipse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ym typeface="Calibri"/>
            </a:endParaRPr>
          </a:p>
        </p:txBody>
      </p:sp>
      <p:sp>
        <p:nvSpPr>
          <p:cNvPr id="16" name="Google Shape;805;p33">
            <a:extLst>
              <a:ext uri="{FF2B5EF4-FFF2-40B4-BE49-F238E27FC236}">
                <a16:creationId xmlns:a16="http://schemas.microsoft.com/office/drawing/2014/main" id="{64B61677-9D67-458A-BDFD-F0A98603AA59}"/>
              </a:ext>
            </a:extLst>
          </p:cNvPr>
          <p:cNvSpPr/>
          <p:nvPr/>
        </p:nvSpPr>
        <p:spPr>
          <a:xfrm>
            <a:off x="5083757" y="1740995"/>
            <a:ext cx="256881" cy="254692"/>
          </a:xfrm>
          <a:prstGeom prst="ellipse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ym typeface="Calibri"/>
            </a:endParaRPr>
          </a:p>
        </p:txBody>
      </p:sp>
      <p:sp>
        <p:nvSpPr>
          <p:cNvPr id="17" name="Google Shape;806;p33">
            <a:extLst>
              <a:ext uri="{FF2B5EF4-FFF2-40B4-BE49-F238E27FC236}">
                <a16:creationId xmlns:a16="http://schemas.microsoft.com/office/drawing/2014/main" id="{C8B89592-612D-4AD6-A087-612BEF4AEA20}"/>
              </a:ext>
            </a:extLst>
          </p:cNvPr>
          <p:cNvSpPr txBox="1"/>
          <p:nvPr/>
        </p:nvSpPr>
        <p:spPr>
          <a:xfrm>
            <a:off x="5013178" y="1726074"/>
            <a:ext cx="400753" cy="8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eaLnBrk="0" fontAlgn="base" hangingPunct="0">
              <a:buClr>
                <a:srgbClr val="000000"/>
              </a:buClr>
              <a:buSzPts val="4300"/>
              <a:buFont typeface="Montserrat"/>
              <a:buNone/>
              <a:defRPr/>
            </a:pPr>
            <a:r>
              <a:rPr lang="es-MX" sz="1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sz="16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Google Shape;805;p33">
            <a:extLst>
              <a:ext uri="{FF2B5EF4-FFF2-40B4-BE49-F238E27FC236}">
                <a16:creationId xmlns:a16="http://schemas.microsoft.com/office/drawing/2014/main" id="{64B61677-9D67-458A-BDFD-F0A98603AA59}"/>
              </a:ext>
            </a:extLst>
          </p:cNvPr>
          <p:cNvSpPr/>
          <p:nvPr/>
        </p:nvSpPr>
        <p:spPr>
          <a:xfrm>
            <a:off x="5374594" y="3319343"/>
            <a:ext cx="256881" cy="254692"/>
          </a:xfrm>
          <a:prstGeom prst="ellipse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ym typeface="Calibri"/>
            </a:endParaRPr>
          </a:p>
        </p:txBody>
      </p:sp>
      <p:sp>
        <p:nvSpPr>
          <p:cNvPr id="19" name="Google Shape;806;p33">
            <a:extLst>
              <a:ext uri="{FF2B5EF4-FFF2-40B4-BE49-F238E27FC236}">
                <a16:creationId xmlns:a16="http://schemas.microsoft.com/office/drawing/2014/main" id="{C8B89592-612D-4AD6-A087-612BEF4AEA20}"/>
              </a:ext>
            </a:extLst>
          </p:cNvPr>
          <p:cNvSpPr txBox="1"/>
          <p:nvPr/>
        </p:nvSpPr>
        <p:spPr>
          <a:xfrm>
            <a:off x="5304015" y="3304422"/>
            <a:ext cx="400753" cy="8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eaLnBrk="0" fontAlgn="base" hangingPunct="0">
              <a:buClr>
                <a:srgbClr val="000000"/>
              </a:buClr>
              <a:buSzPts val="4300"/>
              <a:buFont typeface="Montserrat"/>
              <a:buNone/>
              <a:defRPr/>
            </a:pPr>
            <a:r>
              <a:rPr lang="es-MX" sz="1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sz="16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Google Shape;805;p33">
            <a:extLst>
              <a:ext uri="{FF2B5EF4-FFF2-40B4-BE49-F238E27FC236}">
                <a16:creationId xmlns:a16="http://schemas.microsoft.com/office/drawing/2014/main" id="{64B61677-9D67-458A-BDFD-F0A98603AA59}"/>
              </a:ext>
            </a:extLst>
          </p:cNvPr>
          <p:cNvSpPr/>
          <p:nvPr/>
        </p:nvSpPr>
        <p:spPr>
          <a:xfrm>
            <a:off x="2234731" y="4314863"/>
            <a:ext cx="256881" cy="254692"/>
          </a:xfrm>
          <a:prstGeom prst="ellipse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ym typeface="Calibri"/>
            </a:endParaRPr>
          </a:p>
        </p:txBody>
      </p:sp>
      <p:sp>
        <p:nvSpPr>
          <p:cNvPr id="22" name="Google Shape;806;p33">
            <a:extLst>
              <a:ext uri="{FF2B5EF4-FFF2-40B4-BE49-F238E27FC236}">
                <a16:creationId xmlns:a16="http://schemas.microsoft.com/office/drawing/2014/main" id="{C8B89592-612D-4AD6-A087-612BEF4AEA20}"/>
              </a:ext>
            </a:extLst>
          </p:cNvPr>
          <p:cNvSpPr txBox="1"/>
          <p:nvPr/>
        </p:nvSpPr>
        <p:spPr>
          <a:xfrm>
            <a:off x="2164154" y="4299942"/>
            <a:ext cx="400753" cy="8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eaLnBrk="0" fontAlgn="base" hangingPunct="0">
              <a:buClr>
                <a:srgbClr val="000000"/>
              </a:buClr>
              <a:buSzPts val="4300"/>
              <a:buFont typeface="Montserrat"/>
              <a:buNone/>
              <a:defRPr/>
            </a:pPr>
            <a:r>
              <a:rPr lang="es-MX" sz="1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sz="16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Google Shape;805;p33">
            <a:extLst>
              <a:ext uri="{FF2B5EF4-FFF2-40B4-BE49-F238E27FC236}">
                <a16:creationId xmlns:a16="http://schemas.microsoft.com/office/drawing/2014/main" id="{64B61677-9D67-458A-BDFD-F0A98603AA59}"/>
              </a:ext>
            </a:extLst>
          </p:cNvPr>
          <p:cNvSpPr/>
          <p:nvPr/>
        </p:nvSpPr>
        <p:spPr>
          <a:xfrm>
            <a:off x="760293" y="2397755"/>
            <a:ext cx="256881" cy="254692"/>
          </a:xfrm>
          <a:prstGeom prst="ellipse">
            <a:avLst/>
          </a:prstGeom>
          <a:solidFill>
            <a:srgbClr val="940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ym typeface="Calibri"/>
            </a:endParaRPr>
          </a:p>
        </p:txBody>
      </p:sp>
      <p:sp>
        <p:nvSpPr>
          <p:cNvPr id="24" name="Google Shape;806;p33">
            <a:extLst>
              <a:ext uri="{FF2B5EF4-FFF2-40B4-BE49-F238E27FC236}">
                <a16:creationId xmlns:a16="http://schemas.microsoft.com/office/drawing/2014/main" id="{C8B89592-612D-4AD6-A087-612BEF4AEA20}"/>
              </a:ext>
            </a:extLst>
          </p:cNvPr>
          <p:cNvSpPr txBox="1"/>
          <p:nvPr/>
        </p:nvSpPr>
        <p:spPr>
          <a:xfrm>
            <a:off x="689714" y="2382834"/>
            <a:ext cx="400753" cy="8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eaLnBrk="0" fontAlgn="base" hangingPunct="0">
              <a:buClr>
                <a:srgbClr val="000000"/>
              </a:buClr>
              <a:buSzPts val="4300"/>
              <a:buFont typeface="Montserrat"/>
              <a:buNone/>
              <a:defRPr/>
            </a:pPr>
            <a:r>
              <a:rPr lang="es-MX" sz="1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  <a:endParaRPr sz="16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Google Shape;91;p16"/>
          <p:cNvSpPr txBox="1"/>
          <p:nvPr/>
        </p:nvSpPr>
        <p:spPr>
          <a:xfrm>
            <a:off x="4437113" y="599985"/>
            <a:ext cx="1321109" cy="938688"/>
          </a:xfrm>
          <a:custGeom>
            <a:avLst/>
            <a:gdLst>
              <a:gd name="connsiteX0" fmla="*/ 0 w 1618748"/>
              <a:gd name="connsiteY0" fmla="*/ 0 h 830966"/>
              <a:gd name="connsiteX1" fmla="*/ 1618748 w 1618748"/>
              <a:gd name="connsiteY1" fmla="*/ 0 h 830966"/>
              <a:gd name="connsiteX2" fmla="*/ 1618748 w 1618748"/>
              <a:gd name="connsiteY2" fmla="*/ 830966 h 830966"/>
              <a:gd name="connsiteX3" fmla="*/ 0 w 1618748"/>
              <a:gd name="connsiteY3" fmla="*/ 830966 h 830966"/>
              <a:gd name="connsiteX4" fmla="*/ 0 w 1618748"/>
              <a:gd name="connsiteY4" fmla="*/ 0 h 830966"/>
              <a:gd name="connsiteX0" fmla="*/ 0 w 1618748"/>
              <a:gd name="connsiteY0" fmla="*/ 0 h 874807"/>
              <a:gd name="connsiteX1" fmla="*/ 1618748 w 1618748"/>
              <a:gd name="connsiteY1" fmla="*/ 0 h 874807"/>
              <a:gd name="connsiteX2" fmla="*/ 1618748 w 1618748"/>
              <a:gd name="connsiteY2" fmla="*/ 830966 h 874807"/>
              <a:gd name="connsiteX3" fmla="*/ 131523 w 1618748"/>
              <a:gd name="connsiteY3" fmla="*/ 874807 h 874807"/>
              <a:gd name="connsiteX4" fmla="*/ 0 w 1618748"/>
              <a:gd name="connsiteY4" fmla="*/ 0 h 874807"/>
              <a:gd name="connsiteX0" fmla="*/ 0 w 1618748"/>
              <a:gd name="connsiteY0" fmla="*/ 0 h 830966"/>
              <a:gd name="connsiteX1" fmla="*/ 1618748 w 1618748"/>
              <a:gd name="connsiteY1" fmla="*/ 0 h 830966"/>
              <a:gd name="connsiteX2" fmla="*/ 1618748 w 1618748"/>
              <a:gd name="connsiteY2" fmla="*/ 830966 h 830966"/>
              <a:gd name="connsiteX3" fmla="*/ 296290 w 1618748"/>
              <a:gd name="connsiteY3" fmla="*/ 799615 h 830966"/>
              <a:gd name="connsiteX4" fmla="*/ 0 w 1618748"/>
              <a:gd name="connsiteY4" fmla="*/ 0 h 8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748" h="830966">
                <a:moveTo>
                  <a:pt x="0" y="0"/>
                </a:moveTo>
                <a:lnTo>
                  <a:pt x="1618748" y="0"/>
                </a:lnTo>
                <a:lnTo>
                  <a:pt x="1618748" y="830966"/>
                </a:lnTo>
                <a:lnTo>
                  <a:pt x="296290" y="79961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Necesidades del personal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Perfiles de puesto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Registro al Sistema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Estudios prospectivos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Análisis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Metas y Objetivos del Sistema</a:t>
            </a:r>
          </a:p>
        </p:txBody>
      </p:sp>
      <p:sp>
        <p:nvSpPr>
          <p:cNvPr id="28" name="Google Shape;91;p16"/>
          <p:cNvSpPr txBox="1"/>
          <p:nvPr/>
        </p:nvSpPr>
        <p:spPr>
          <a:xfrm>
            <a:off x="5132229" y="2222299"/>
            <a:ext cx="1321109" cy="830966"/>
          </a:xfrm>
          <a:custGeom>
            <a:avLst/>
            <a:gdLst>
              <a:gd name="connsiteX0" fmla="*/ 0 w 1618748"/>
              <a:gd name="connsiteY0" fmla="*/ 0 h 830966"/>
              <a:gd name="connsiteX1" fmla="*/ 1618748 w 1618748"/>
              <a:gd name="connsiteY1" fmla="*/ 0 h 830966"/>
              <a:gd name="connsiteX2" fmla="*/ 1618748 w 1618748"/>
              <a:gd name="connsiteY2" fmla="*/ 830966 h 830966"/>
              <a:gd name="connsiteX3" fmla="*/ 0 w 1618748"/>
              <a:gd name="connsiteY3" fmla="*/ 830966 h 830966"/>
              <a:gd name="connsiteX4" fmla="*/ 0 w 1618748"/>
              <a:gd name="connsiteY4" fmla="*/ 0 h 830966"/>
              <a:gd name="connsiteX0" fmla="*/ 0 w 1618748"/>
              <a:gd name="connsiteY0" fmla="*/ 0 h 874807"/>
              <a:gd name="connsiteX1" fmla="*/ 1618748 w 1618748"/>
              <a:gd name="connsiteY1" fmla="*/ 0 h 874807"/>
              <a:gd name="connsiteX2" fmla="*/ 1618748 w 1618748"/>
              <a:gd name="connsiteY2" fmla="*/ 830966 h 874807"/>
              <a:gd name="connsiteX3" fmla="*/ 131523 w 1618748"/>
              <a:gd name="connsiteY3" fmla="*/ 874807 h 874807"/>
              <a:gd name="connsiteX4" fmla="*/ 0 w 1618748"/>
              <a:gd name="connsiteY4" fmla="*/ 0 h 8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748" h="874807">
                <a:moveTo>
                  <a:pt x="0" y="0"/>
                </a:moveTo>
                <a:lnTo>
                  <a:pt x="1618748" y="0"/>
                </a:lnTo>
                <a:lnTo>
                  <a:pt x="1618748" y="830966"/>
                </a:lnTo>
                <a:lnTo>
                  <a:pt x="131523" y="874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46" indent="-171446">
              <a:buFont typeface="Wingdings" pitchFamily="2" charset="2"/>
              <a:buChar char="ü"/>
            </a:pPr>
            <a:r>
              <a:rPr lang="es-419" sz="700" dirty="0">
                <a:solidFill>
                  <a:schemeClr val="bg2"/>
                </a:solidFill>
                <a:latin typeface="Berlin Sans FB" pitchFamily="34" charset="0"/>
              </a:rPr>
              <a:t>Vacantes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419" sz="700" dirty="0">
                <a:solidFill>
                  <a:schemeClr val="bg2"/>
                </a:solidFill>
                <a:latin typeface="Berlin Sans FB" pitchFamily="34" charset="0"/>
              </a:rPr>
              <a:t>Concurso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419" sz="700" dirty="0">
                <a:solidFill>
                  <a:schemeClr val="bg2"/>
                </a:solidFill>
                <a:latin typeface="Berlin Sans FB" pitchFamily="34" charset="0"/>
              </a:rPr>
              <a:t>Convocatorias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Reclutamiento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Selección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Nombramiento</a:t>
            </a:r>
          </a:p>
        </p:txBody>
      </p:sp>
      <p:sp>
        <p:nvSpPr>
          <p:cNvPr id="29" name="Google Shape;91;p16"/>
          <p:cNvSpPr txBox="1"/>
          <p:nvPr/>
        </p:nvSpPr>
        <p:spPr>
          <a:xfrm>
            <a:off x="4558969" y="3641590"/>
            <a:ext cx="1321109" cy="723245"/>
          </a:xfrm>
          <a:custGeom>
            <a:avLst/>
            <a:gdLst>
              <a:gd name="connsiteX0" fmla="*/ 0 w 1618748"/>
              <a:gd name="connsiteY0" fmla="*/ 0 h 830966"/>
              <a:gd name="connsiteX1" fmla="*/ 1618748 w 1618748"/>
              <a:gd name="connsiteY1" fmla="*/ 0 h 830966"/>
              <a:gd name="connsiteX2" fmla="*/ 1618748 w 1618748"/>
              <a:gd name="connsiteY2" fmla="*/ 830966 h 830966"/>
              <a:gd name="connsiteX3" fmla="*/ 0 w 1618748"/>
              <a:gd name="connsiteY3" fmla="*/ 830966 h 830966"/>
              <a:gd name="connsiteX4" fmla="*/ 0 w 1618748"/>
              <a:gd name="connsiteY4" fmla="*/ 0 h 830966"/>
              <a:gd name="connsiteX0" fmla="*/ 0 w 1618748"/>
              <a:gd name="connsiteY0" fmla="*/ 0 h 874807"/>
              <a:gd name="connsiteX1" fmla="*/ 1618748 w 1618748"/>
              <a:gd name="connsiteY1" fmla="*/ 0 h 874807"/>
              <a:gd name="connsiteX2" fmla="*/ 1618748 w 1618748"/>
              <a:gd name="connsiteY2" fmla="*/ 830966 h 874807"/>
              <a:gd name="connsiteX3" fmla="*/ 131523 w 1618748"/>
              <a:gd name="connsiteY3" fmla="*/ 874807 h 874807"/>
              <a:gd name="connsiteX4" fmla="*/ 0 w 1618748"/>
              <a:gd name="connsiteY4" fmla="*/ 0 h 8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748" h="874807">
                <a:moveTo>
                  <a:pt x="0" y="0"/>
                </a:moveTo>
                <a:lnTo>
                  <a:pt x="1618748" y="0"/>
                </a:lnTo>
                <a:lnTo>
                  <a:pt x="1618748" y="830966"/>
                </a:lnTo>
                <a:lnTo>
                  <a:pt x="131523" y="874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Trayectoria de Carrera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Capacitación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Evaluación al Desempeño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Estímulos</a:t>
            </a:r>
          </a:p>
          <a:p>
            <a:pPr marL="171446" indent="-171446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Promoción</a:t>
            </a:r>
          </a:p>
        </p:txBody>
      </p:sp>
      <p:sp>
        <p:nvSpPr>
          <p:cNvPr id="30" name="Google Shape;91;p16"/>
          <p:cNvSpPr txBox="1"/>
          <p:nvPr/>
        </p:nvSpPr>
        <p:spPr>
          <a:xfrm>
            <a:off x="764704" y="3795887"/>
            <a:ext cx="1566856" cy="615523"/>
          </a:xfrm>
          <a:custGeom>
            <a:avLst/>
            <a:gdLst>
              <a:gd name="connsiteX0" fmla="*/ 0 w 1618748"/>
              <a:gd name="connsiteY0" fmla="*/ 0 h 830966"/>
              <a:gd name="connsiteX1" fmla="*/ 1618748 w 1618748"/>
              <a:gd name="connsiteY1" fmla="*/ 0 h 830966"/>
              <a:gd name="connsiteX2" fmla="*/ 1618748 w 1618748"/>
              <a:gd name="connsiteY2" fmla="*/ 830966 h 830966"/>
              <a:gd name="connsiteX3" fmla="*/ 0 w 1618748"/>
              <a:gd name="connsiteY3" fmla="*/ 830966 h 830966"/>
              <a:gd name="connsiteX4" fmla="*/ 0 w 1618748"/>
              <a:gd name="connsiteY4" fmla="*/ 0 h 830966"/>
              <a:gd name="connsiteX0" fmla="*/ 0 w 1618748"/>
              <a:gd name="connsiteY0" fmla="*/ 0 h 874807"/>
              <a:gd name="connsiteX1" fmla="*/ 1618748 w 1618748"/>
              <a:gd name="connsiteY1" fmla="*/ 0 h 874807"/>
              <a:gd name="connsiteX2" fmla="*/ 1618748 w 1618748"/>
              <a:gd name="connsiteY2" fmla="*/ 830966 h 874807"/>
              <a:gd name="connsiteX3" fmla="*/ 131523 w 1618748"/>
              <a:gd name="connsiteY3" fmla="*/ 874807 h 874807"/>
              <a:gd name="connsiteX4" fmla="*/ 0 w 1618748"/>
              <a:gd name="connsiteY4" fmla="*/ 0 h 8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748" h="874807">
                <a:moveTo>
                  <a:pt x="0" y="0"/>
                </a:moveTo>
                <a:lnTo>
                  <a:pt x="1618748" y="0"/>
                </a:lnTo>
                <a:lnTo>
                  <a:pt x="1618748" y="830966"/>
                </a:lnTo>
                <a:lnTo>
                  <a:pt x="131523" y="874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46" indent="-171446" algn="r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Suspensión</a:t>
            </a:r>
          </a:p>
          <a:p>
            <a:pPr marL="171446" indent="-171446" algn="r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Terminación</a:t>
            </a:r>
          </a:p>
          <a:p>
            <a:pPr marL="171446" indent="-171446" algn="r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Recursos </a:t>
            </a:r>
          </a:p>
          <a:p>
            <a:pPr algn="r"/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de Inconformidad</a:t>
            </a:r>
          </a:p>
        </p:txBody>
      </p:sp>
      <p:sp>
        <p:nvSpPr>
          <p:cNvPr id="31" name="Google Shape;91;p16"/>
          <p:cNvSpPr txBox="1"/>
          <p:nvPr/>
        </p:nvSpPr>
        <p:spPr>
          <a:xfrm>
            <a:off x="332659" y="1703910"/>
            <a:ext cx="1689543" cy="507801"/>
          </a:xfrm>
          <a:custGeom>
            <a:avLst/>
            <a:gdLst>
              <a:gd name="connsiteX0" fmla="*/ 0 w 1618748"/>
              <a:gd name="connsiteY0" fmla="*/ 0 h 830966"/>
              <a:gd name="connsiteX1" fmla="*/ 1618748 w 1618748"/>
              <a:gd name="connsiteY1" fmla="*/ 0 h 830966"/>
              <a:gd name="connsiteX2" fmla="*/ 1618748 w 1618748"/>
              <a:gd name="connsiteY2" fmla="*/ 830966 h 830966"/>
              <a:gd name="connsiteX3" fmla="*/ 0 w 1618748"/>
              <a:gd name="connsiteY3" fmla="*/ 830966 h 830966"/>
              <a:gd name="connsiteX4" fmla="*/ 0 w 1618748"/>
              <a:gd name="connsiteY4" fmla="*/ 0 h 830966"/>
              <a:gd name="connsiteX0" fmla="*/ 0 w 1618748"/>
              <a:gd name="connsiteY0" fmla="*/ 0 h 874807"/>
              <a:gd name="connsiteX1" fmla="*/ 1618748 w 1618748"/>
              <a:gd name="connsiteY1" fmla="*/ 0 h 874807"/>
              <a:gd name="connsiteX2" fmla="*/ 1618748 w 1618748"/>
              <a:gd name="connsiteY2" fmla="*/ 830966 h 874807"/>
              <a:gd name="connsiteX3" fmla="*/ 131523 w 1618748"/>
              <a:gd name="connsiteY3" fmla="*/ 874807 h 874807"/>
              <a:gd name="connsiteX4" fmla="*/ 0 w 1618748"/>
              <a:gd name="connsiteY4" fmla="*/ 0 h 87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748" h="874807">
                <a:moveTo>
                  <a:pt x="0" y="0"/>
                </a:moveTo>
                <a:lnTo>
                  <a:pt x="1618748" y="0"/>
                </a:lnTo>
                <a:lnTo>
                  <a:pt x="1618748" y="830966"/>
                </a:lnTo>
                <a:lnTo>
                  <a:pt x="131523" y="87480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46" indent="-171446" algn="r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Supervisión al Sistema</a:t>
            </a:r>
          </a:p>
          <a:p>
            <a:pPr marL="171446" indent="-171446" algn="r">
              <a:buFont typeface="Wingdings" pitchFamily="2" charset="2"/>
              <a:buChar char="ü"/>
            </a:pPr>
            <a:r>
              <a:rPr lang="es-MX" sz="700" dirty="0">
                <a:solidFill>
                  <a:schemeClr val="bg2"/>
                </a:solidFill>
                <a:latin typeface="Berlin Sans FB" pitchFamily="34" charset="0"/>
              </a:rPr>
              <a:t>Evaluación del funcionamiento al Sistema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FFFF22D-4D86-3FD2-21B6-432539664C7B}"/>
              </a:ext>
            </a:extLst>
          </p:cNvPr>
          <p:cNvGrpSpPr/>
          <p:nvPr/>
        </p:nvGrpSpPr>
        <p:grpSpPr>
          <a:xfrm>
            <a:off x="5712406" y="336775"/>
            <a:ext cx="1152226" cy="1152129"/>
            <a:chOff x="5389827" y="206521"/>
            <a:chExt cx="1567565" cy="1429127"/>
          </a:xfrm>
        </p:grpSpPr>
        <p:pic>
          <p:nvPicPr>
            <p:cNvPr id="34" name="Google Shape;24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5389827" y="206521"/>
              <a:ext cx="1567565" cy="1429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865" y="411510"/>
              <a:ext cx="829616" cy="82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6 Forma libre"/>
          <p:cNvSpPr/>
          <p:nvPr/>
        </p:nvSpPr>
        <p:spPr>
          <a:xfrm>
            <a:off x="2852937" y="483519"/>
            <a:ext cx="1058829" cy="1058829"/>
          </a:xfrm>
          <a:custGeom>
            <a:avLst/>
            <a:gdLst>
              <a:gd name="connsiteX0" fmla="*/ 0 w 1058829"/>
              <a:gd name="connsiteY0" fmla="*/ 0 h 1058829"/>
              <a:gd name="connsiteX1" fmla="*/ 1058829 w 1058829"/>
              <a:gd name="connsiteY1" fmla="*/ 0 h 1058829"/>
              <a:gd name="connsiteX2" fmla="*/ 1058829 w 1058829"/>
              <a:gd name="connsiteY2" fmla="*/ 1058829 h 1058829"/>
              <a:gd name="connsiteX3" fmla="*/ 0 w 1058829"/>
              <a:gd name="connsiteY3" fmla="*/ 1058829 h 1058829"/>
              <a:gd name="connsiteX4" fmla="*/ 0 w 1058829"/>
              <a:gd name="connsiteY4" fmla="*/ 0 h 105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29" h="1058829">
                <a:moveTo>
                  <a:pt x="0" y="0"/>
                </a:moveTo>
                <a:lnTo>
                  <a:pt x="1058829" y="0"/>
                </a:lnTo>
                <a:lnTo>
                  <a:pt x="1058829" y="1058829"/>
                </a:lnTo>
                <a:lnTo>
                  <a:pt x="0" y="1058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kern="1200" dirty="0">
                <a:solidFill>
                  <a:schemeClr val="bg1">
                    <a:lumMod val="50000"/>
                  </a:schemeClr>
                </a:solidFill>
                <a:latin typeface="Montserrat" charset="0"/>
                <a:cs typeface="Khmer UI" pitchFamily="34" charset="0"/>
              </a:rPr>
              <a:t>Planeación de Recursos Humanos</a:t>
            </a:r>
            <a:endParaRPr lang="es-MX" sz="1200" kern="1200" dirty="0">
              <a:solidFill>
                <a:schemeClr val="bg1">
                  <a:lumMod val="50000"/>
                </a:schemeClr>
              </a:solidFill>
              <a:latin typeface="Montserrat" charset="0"/>
            </a:endParaRPr>
          </a:p>
        </p:txBody>
      </p:sp>
      <p:sp>
        <p:nvSpPr>
          <p:cNvPr id="15" name="Google Shape;806;p33">
            <a:extLst>
              <a:ext uri="{FF2B5EF4-FFF2-40B4-BE49-F238E27FC236}">
                <a16:creationId xmlns:a16="http://schemas.microsoft.com/office/drawing/2014/main" id="{C8B89592-612D-4AD6-A087-612BEF4AEA20}"/>
              </a:ext>
            </a:extLst>
          </p:cNvPr>
          <p:cNvSpPr txBox="1"/>
          <p:nvPr/>
        </p:nvSpPr>
        <p:spPr>
          <a:xfrm>
            <a:off x="2564906" y="702258"/>
            <a:ext cx="400753" cy="8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eaLnBrk="0" fontAlgn="base" hangingPunct="0">
              <a:buClr>
                <a:srgbClr val="000000"/>
              </a:buClr>
              <a:buSzPts val="4300"/>
              <a:buFont typeface="Montserrat"/>
              <a:buNone/>
              <a:defRPr/>
            </a:pPr>
            <a:r>
              <a:rPr lang="es-MX" sz="16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sz="1600" b="1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45 Flecha circular"/>
          <p:cNvSpPr/>
          <p:nvPr/>
        </p:nvSpPr>
        <p:spPr>
          <a:xfrm rot="14688932">
            <a:off x="1416935" y="703713"/>
            <a:ext cx="3971396" cy="3971396"/>
          </a:xfrm>
          <a:prstGeom prst="circularArrow">
            <a:avLst>
              <a:gd name="adj1" fmla="val 5199"/>
              <a:gd name="adj2" fmla="val 335827"/>
              <a:gd name="adj3" fmla="val 21293594"/>
              <a:gd name="adj4" fmla="val 19765930"/>
              <a:gd name="adj5" fmla="val 606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-831292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8313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0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1648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10672</TotalTime>
  <Words>201</Words>
  <Application>Microsoft Office PowerPoint</Application>
  <PresentationFormat>Personalizado</PresentationFormat>
  <Paragraphs>59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Calibri Light</vt:lpstr>
      <vt:lpstr>Arial</vt:lpstr>
      <vt:lpstr>Calibri</vt:lpstr>
      <vt:lpstr>Montserrat Black</vt:lpstr>
      <vt:lpstr>Montserrat</vt:lpstr>
      <vt:lpstr>Montserrat SemiBold</vt:lpstr>
      <vt:lpstr>Wingdings</vt:lpstr>
      <vt:lpstr>Berlin Sans FB</vt:lpstr>
      <vt:lpstr>Helvetica</vt:lpstr>
      <vt:lpstr>Simple Light</vt:lpstr>
      <vt:lpstr>Tema de Office</vt:lpstr>
      <vt:lpstr>SERVICIO PROFESIONAL DE CARRERA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CGLA</dc:creator>
  <cp:lastModifiedBy>Migdelia Lizbeth Vásquez Córdova</cp:lastModifiedBy>
  <cp:revision>117</cp:revision>
  <cp:lastPrinted>2024-04-17T16:29:25Z</cp:lastPrinted>
  <dcterms:modified xsi:type="dcterms:W3CDTF">2025-02-20T19:51:01Z</dcterms:modified>
</cp:coreProperties>
</file>